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tags/tag15.xml" ContentType="application/vnd.openxmlformats-officedocument.presentationml.tags+xml"/>
  <Override PartName="/ppt/notesSlides/notesSlide7.xml" ContentType="application/vnd.openxmlformats-officedocument.presentationml.notesSlide+xml"/>
  <Override PartName="/ppt/tags/tag16.xml" ContentType="application/vnd.openxmlformats-officedocument.presentationml.tags+xml"/>
  <Override PartName="/ppt/notesSlides/notesSlide8.xml" ContentType="application/vnd.openxmlformats-officedocument.presentationml.notesSlide+xml"/>
  <Override PartName="/ppt/tags/tag17.xml" ContentType="application/vnd.openxmlformats-officedocument.presentationml.tags+xml"/>
  <Override PartName="/ppt/notesSlides/notesSlide9.xml" ContentType="application/vnd.openxmlformats-officedocument.presentationml.notesSlide+xml"/>
  <Override PartName="/ppt/tags/tag18.xml" ContentType="application/vnd.openxmlformats-officedocument.presentationml.tags+xml"/>
  <Override PartName="/ppt/notesSlides/notesSlide10.xml" ContentType="application/vnd.openxmlformats-officedocument.presentationml.notesSlide+xml"/>
  <Override PartName="/ppt/tags/tag19.xml" ContentType="application/vnd.openxmlformats-officedocument.presentationml.tags+xml"/>
  <Override PartName="/ppt/notesSlides/notesSlide11.xml" ContentType="application/vnd.openxmlformats-officedocument.presentationml.notesSlide+xml"/>
  <Override PartName="/ppt/tags/tag20.xml" ContentType="application/vnd.openxmlformats-officedocument.presentationml.tags+xml"/>
  <Override PartName="/ppt/notesSlides/notesSlide12.xml" ContentType="application/vnd.openxmlformats-officedocument.presentationml.notesSlide+xml"/>
  <Override PartName="/ppt/tags/tag21.xml" ContentType="application/vnd.openxmlformats-officedocument.presentationml.tags+xml"/>
  <Override PartName="/ppt/notesSlides/notesSlide13.xml" ContentType="application/vnd.openxmlformats-officedocument.presentationml.notesSlide+xml"/>
  <Override PartName="/ppt/tags/tag22.xml" ContentType="application/vnd.openxmlformats-officedocument.presentationml.tags+xml"/>
  <Override PartName="/ppt/notesSlides/notesSlide14.xml" ContentType="application/vnd.openxmlformats-officedocument.presentationml.notesSlide+xml"/>
  <Override PartName="/ppt/tags/tag23.xml" ContentType="application/vnd.openxmlformats-officedocument.presentationml.tags+xml"/>
  <Override PartName="/ppt/notesSlides/notesSlide15.xml" ContentType="application/vnd.openxmlformats-officedocument.presentationml.notesSlide+xml"/>
  <Override PartName="/ppt/tags/tag24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9" r:id="rId2"/>
  </p:sldMasterIdLst>
  <p:notesMasterIdLst>
    <p:notesMasterId r:id="rId23"/>
  </p:notesMasterIdLst>
  <p:sldIdLst>
    <p:sldId id="3343" r:id="rId3"/>
    <p:sldId id="3346" r:id="rId4"/>
    <p:sldId id="3349" r:id="rId5"/>
    <p:sldId id="3350" r:id="rId6"/>
    <p:sldId id="3351" r:id="rId7"/>
    <p:sldId id="3352" r:id="rId8"/>
    <p:sldId id="3353" r:id="rId9"/>
    <p:sldId id="3348" r:id="rId10"/>
    <p:sldId id="3344" r:id="rId11"/>
    <p:sldId id="3347" r:id="rId12"/>
    <p:sldId id="2147308969" r:id="rId13"/>
    <p:sldId id="2147308968" r:id="rId14"/>
    <p:sldId id="2147308971" r:id="rId15"/>
    <p:sldId id="2147308975" r:id="rId16"/>
    <p:sldId id="2147308976" r:id="rId17"/>
    <p:sldId id="2147308977" r:id="rId18"/>
    <p:sldId id="2147308974" r:id="rId19"/>
    <p:sldId id="2147308973" r:id="rId20"/>
    <p:sldId id="2147308972" r:id="rId21"/>
    <p:sldId id="214730897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432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25"/>
    <p:restoredTop sz="94760"/>
  </p:normalViewPr>
  <p:slideViewPr>
    <p:cSldViewPr snapToGrid="0">
      <p:cViewPr varScale="1">
        <p:scale>
          <a:sx n="127" d="100"/>
          <a:sy n="127" d="100"/>
        </p:scale>
        <p:origin x="216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79B039-4B8E-4EF0-876B-DDFFA53D6CD6}" type="datetimeFigureOut">
              <a:rPr lang="en-US" smtClean="0"/>
              <a:t>10/4/22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FF33DF-647A-466E-8794-CA5103F24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00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122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32408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847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1219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83404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93526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0486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7925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5754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1042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7591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9419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043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5458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3262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8843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-0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132" y="1216538"/>
            <a:ext cx="3249091" cy="1078333"/>
          </a:xfrm>
          <a:prstGeom prst="rect">
            <a:avLst/>
          </a:prstGeom>
        </p:spPr>
      </p:pic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1463040" y="4717354"/>
            <a:ext cx="10130936" cy="6752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733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Date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63040" y="3958717"/>
            <a:ext cx="10130936" cy="6752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733" b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subtitle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63040" y="2770137"/>
            <a:ext cx="10130936" cy="1143000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pic>
        <p:nvPicPr>
          <p:cNvPr id="7" name="Picture 6" descr="logo-0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132" y="1216538"/>
            <a:ext cx="3249091" cy="107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76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Text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martArt Placeholder 8"/>
          <p:cNvSpPr>
            <a:spLocks noGrp="1" noChangeAspect="1"/>
          </p:cNvSpPr>
          <p:nvPr>
            <p:ph type="dgm" sz="quarter" idx="12"/>
          </p:nvPr>
        </p:nvSpPr>
        <p:spPr>
          <a:xfrm>
            <a:off x="5608320" y="1463040"/>
            <a:ext cx="597408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733"/>
            </a:lvl1pPr>
          </a:lstStyle>
          <a:p>
            <a:r>
              <a:rPr lang="en-US" noProof="0"/>
              <a:t>Click icon to add SmartArt graphic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40771"/>
            <a:ext cx="10972800" cy="1143000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09600" y="1463040"/>
            <a:ext cx="4876800" cy="4572000"/>
          </a:xfrm>
          <a:prstGeom prst="rect">
            <a:avLst/>
          </a:prstGeom>
        </p:spPr>
        <p:txBody>
          <a:bodyPr/>
          <a:lstStyle>
            <a:lvl1pPr marL="609585" indent="-609585">
              <a:lnSpc>
                <a:spcPct val="110000"/>
              </a:lnSpc>
              <a:buFont typeface="Arial" panose="020B0604020202020204" pitchFamily="34" charset="0"/>
              <a:buChar char="•"/>
              <a:defRPr sz="4267"/>
            </a:lvl1pPr>
            <a:lvl2pPr marL="1219170" indent="-609585">
              <a:lnSpc>
                <a:spcPct val="110000"/>
              </a:lnSpc>
              <a:buFont typeface="Courier New" panose="02070309020205020404" pitchFamily="49" charset="0"/>
              <a:buChar char="o"/>
              <a:defRPr sz="3733"/>
            </a:lvl2pPr>
            <a:lvl3pPr marL="1828754" indent="-609585">
              <a:lnSpc>
                <a:spcPct val="110000"/>
              </a:lnSpc>
              <a:buFont typeface="Wingdings" panose="05000000000000000000" pitchFamily="2" charset="2"/>
              <a:buChar char="§"/>
              <a:defRPr sz="3200"/>
            </a:lvl3pPr>
            <a:lvl4pPr marL="2438339" indent="-487668">
              <a:lnSpc>
                <a:spcPct val="110000"/>
              </a:lnSpc>
              <a:buFont typeface="Arial" panose="020B0604020202020204" pitchFamily="34" charset="0"/>
              <a:buChar char="-"/>
              <a:defRPr sz="3200"/>
            </a:lvl4pPr>
            <a:lvl5pPr marL="3047924" indent="-609585">
              <a:lnSpc>
                <a:spcPct val="110000"/>
              </a:lnSpc>
              <a:buFont typeface="Arial" panose="020B0604020202020204" pitchFamily="34" charset="0"/>
              <a:buChar char="•"/>
              <a:defRPr sz="3200"/>
            </a:lvl5pPr>
            <a:lvl6pPr marL="2438339" indent="-487668">
              <a:lnSpc>
                <a:spcPct val="140000"/>
              </a:lnSpc>
              <a:defRPr sz="3733"/>
            </a:lvl6pPr>
            <a:lvl7pPr marL="2804090" indent="-487668">
              <a:lnSpc>
                <a:spcPct val="140000"/>
              </a:lnSpc>
              <a:buFont typeface="Arial" panose="020B0604020202020204" pitchFamily="34" charset="0"/>
              <a:buChar char="•"/>
              <a:defRPr sz="3733"/>
            </a:lvl7pPr>
            <a:lvl8pPr marL="3169841">
              <a:defRPr sz="3733"/>
            </a:lvl8pPr>
            <a:lvl9pPr marL="3535592">
              <a:defRPr sz="3733"/>
            </a:lvl9pPr>
          </a:lstStyle>
          <a:p>
            <a:pPr lvl="0"/>
            <a:r>
              <a:rPr lang="en-US"/>
              <a:t>Slide content should be simple</a:t>
            </a:r>
          </a:p>
          <a:p>
            <a:pPr lvl="1"/>
            <a:r>
              <a:rPr lang="en-US"/>
              <a:t>Bullet level 2</a:t>
            </a:r>
          </a:p>
          <a:p>
            <a:pPr lvl="2"/>
            <a:r>
              <a:rPr lang="en-US"/>
              <a:t>Bullet level 3</a:t>
            </a:r>
          </a:p>
        </p:txBody>
      </p:sp>
    </p:spTree>
    <p:extLst>
      <p:ext uri="{BB962C8B-B14F-4D97-AF65-F5344CB8AC3E}">
        <p14:creationId xmlns:p14="http://schemas.microsoft.com/office/powerpoint/2010/main" val="4258178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martArt Placeholder 3"/>
          <p:cNvSpPr>
            <a:spLocks noGrp="1" noChangeAspect="1"/>
          </p:cNvSpPr>
          <p:nvPr>
            <p:ph type="dgm" sz="quarter" idx="13"/>
          </p:nvPr>
        </p:nvSpPr>
        <p:spPr>
          <a:xfrm>
            <a:off x="605373" y="1463040"/>
            <a:ext cx="10977033" cy="45720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noProof="0"/>
              <a:t>Click icon to add SmartArt graphic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40771"/>
            <a:ext cx="10972800" cy="1143000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6916067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4"/>
          <p:cNvSpPr>
            <a:spLocks noGrp="1" noChangeAspect="1"/>
          </p:cNvSpPr>
          <p:nvPr>
            <p:ph type="chart" sz="quarter" idx="14"/>
          </p:nvPr>
        </p:nvSpPr>
        <p:spPr>
          <a:xfrm>
            <a:off x="605367" y="1463040"/>
            <a:ext cx="10972800" cy="45720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40771"/>
            <a:ext cx="10972800" cy="1143000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5665578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2 Headers + 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6"/>
          <p:cNvSpPr>
            <a:spLocks noGrp="1"/>
          </p:cNvSpPr>
          <p:nvPr>
            <p:ph type="chart" sz="quarter" idx="10"/>
          </p:nvPr>
        </p:nvSpPr>
        <p:spPr>
          <a:xfrm>
            <a:off x="6096000" y="2036064"/>
            <a:ext cx="5486400" cy="41148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733"/>
            </a:lvl1pPr>
          </a:lstStyle>
          <a:p>
            <a:r>
              <a:rPr lang="en-US" noProof="0"/>
              <a:t>Click icon to add chart</a:t>
            </a:r>
          </a:p>
        </p:txBody>
      </p:sp>
      <p:sp>
        <p:nvSpPr>
          <p:cNvPr id="8" name="Chart Placeholder 6"/>
          <p:cNvSpPr>
            <a:spLocks noGrp="1" noChangeAspect="1"/>
          </p:cNvSpPr>
          <p:nvPr>
            <p:ph type="chart" sz="quarter" idx="11"/>
          </p:nvPr>
        </p:nvSpPr>
        <p:spPr>
          <a:xfrm>
            <a:off x="609600" y="2036064"/>
            <a:ext cx="5486400" cy="41148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733"/>
            </a:lvl1pPr>
          </a:lstStyle>
          <a:p>
            <a:r>
              <a:rPr lang="en-US" noProof="0"/>
              <a:t>Click icon to add chart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0" y="1389888"/>
            <a:ext cx="5486400" cy="6397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733" b="1">
                <a:solidFill>
                  <a:srgbClr val="2573BA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389888"/>
            <a:ext cx="5486400" cy="6397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733" b="1">
                <a:solidFill>
                  <a:srgbClr val="2573BA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40771"/>
            <a:ext cx="10972800" cy="1143000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604007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70713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97541" y="2231571"/>
            <a:ext cx="9780059" cy="1183904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rgbClr val="2573BA"/>
                </a:solidFill>
                <a:latin typeface="Arial"/>
                <a:cs typeface="Arial"/>
              </a:defRPr>
            </a:lvl1pPr>
          </a:lstStyle>
          <a:p>
            <a:r>
              <a:rPr lang="en-US" noProof="0"/>
              <a:t>End Slide</a:t>
            </a:r>
          </a:p>
        </p:txBody>
      </p:sp>
      <p:pic>
        <p:nvPicPr>
          <p:cNvPr id="7" name="Picture 6" descr="logo-0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132" y="1216538"/>
            <a:ext cx="3249091" cy="1078333"/>
          </a:xfrm>
          <a:prstGeom prst="rect">
            <a:avLst/>
          </a:prstGeom>
        </p:spPr>
      </p:pic>
      <p:pic>
        <p:nvPicPr>
          <p:cNvPr id="4" name="Picture 3" descr="logo-0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132" y="1216538"/>
            <a:ext cx="3249091" cy="107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6820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3DCDDB0-F1A2-4E19-9777-2B52D7F5617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29" imgH="627" progId="TCLayout.ActiveDocument.1">
                  <p:embed/>
                </p:oleObj>
              </mc:Choice>
              <mc:Fallback>
                <p:oleObj name="think-cell Slide" r:id="rId3" imgW="629" imgH="627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3DCDDB0-F1A2-4E19-9777-2B52D7F561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126DD-6D21-4DEB-A03A-1FAC2BEBD4BE}" type="datetimeFigureOut">
              <a:rPr lang="en-US" smtClean="0"/>
              <a:t>10/4/22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683F7-1838-44C1-A3C7-3B4474FEF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4433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99887"/>
            <a:ext cx="10363200" cy="893215"/>
          </a:xfrm>
        </p:spPr>
        <p:txBody>
          <a:bodyPr anchor="b">
            <a:normAutofit/>
          </a:bodyPr>
          <a:lstStyle>
            <a:lvl1pPr algn="l">
              <a:defRPr sz="3600" b="1" cap="none" baseline="0">
                <a:solidFill>
                  <a:srgbClr val="2573BA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77601"/>
            <a:ext cx="10363200" cy="464735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rgbClr val="578196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77354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-0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132" y="1216538"/>
            <a:ext cx="3249091" cy="1078333"/>
          </a:xfrm>
          <a:prstGeom prst="rect">
            <a:avLst/>
          </a:prstGeom>
        </p:spPr>
      </p:pic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1463040" y="4717354"/>
            <a:ext cx="10130936" cy="6752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733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Date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63040" y="3958717"/>
            <a:ext cx="10130936" cy="6752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733" b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subtitle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63040" y="2770137"/>
            <a:ext cx="10130936" cy="1143000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pic>
        <p:nvPicPr>
          <p:cNvPr id="7" name="Picture 6" descr="logo-0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132" y="1216538"/>
            <a:ext cx="3249091" cy="107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04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40771"/>
            <a:ext cx="10972800" cy="1143000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600" y="1463041"/>
            <a:ext cx="10972800" cy="4612655"/>
          </a:xfrm>
          <a:prstGeom prst="rect">
            <a:avLst/>
          </a:prstGeom>
        </p:spPr>
        <p:txBody>
          <a:bodyPr/>
          <a:lstStyle>
            <a:lvl1pPr marL="609585" indent="-609585">
              <a:lnSpc>
                <a:spcPct val="110000"/>
              </a:lnSpc>
              <a:buFont typeface="Arial" panose="020B0604020202020204" pitchFamily="34" charset="0"/>
              <a:buChar char="•"/>
              <a:defRPr sz="4267"/>
            </a:lvl1pPr>
            <a:lvl2pPr marL="1219170" indent="-609585">
              <a:lnSpc>
                <a:spcPct val="110000"/>
              </a:lnSpc>
              <a:buFont typeface="Courier New" panose="02070309020205020404" pitchFamily="49" charset="0"/>
              <a:buChar char="o"/>
              <a:defRPr sz="3733"/>
            </a:lvl2pPr>
            <a:lvl3pPr marL="1828754" indent="-609585">
              <a:lnSpc>
                <a:spcPct val="110000"/>
              </a:lnSpc>
              <a:buFont typeface="Wingdings" panose="05000000000000000000" pitchFamily="2" charset="2"/>
              <a:buChar char="§"/>
              <a:defRPr sz="3200"/>
            </a:lvl3pPr>
            <a:lvl4pPr marL="2438339" indent="-487668">
              <a:lnSpc>
                <a:spcPct val="110000"/>
              </a:lnSpc>
              <a:buFont typeface="Arial" panose="020B0604020202020204" pitchFamily="34" charset="0"/>
              <a:buChar char="-"/>
              <a:defRPr sz="3200"/>
            </a:lvl4pPr>
            <a:lvl5pPr marL="3047924" indent="-609585">
              <a:lnSpc>
                <a:spcPct val="110000"/>
              </a:lnSpc>
              <a:buFont typeface="Arial" panose="020B0604020202020204" pitchFamily="34" charset="0"/>
              <a:buChar char="•"/>
              <a:defRPr sz="3200"/>
            </a:lvl5pPr>
            <a:lvl6pPr marL="2438339" indent="-487668">
              <a:lnSpc>
                <a:spcPct val="140000"/>
              </a:lnSpc>
              <a:defRPr sz="3733"/>
            </a:lvl6pPr>
            <a:lvl7pPr marL="2804090" indent="-487668">
              <a:lnSpc>
                <a:spcPct val="140000"/>
              </a:lnSpc>
              <a:buFont typeface="Arial" panose="020B0604020202020204" pitchFamily="34" charset="0"/>
              <a:buChar char="•"/>
              <a:defRPr sz="3733"/>
            </a:lvl7pPr>
            <a:lvl8pPr marL="3169841">
              <a:defRPr sz="3733"/>
            </a:lvl8pPr>
            <a:lvl9pPr marL="3535592">
              <a:defRPr sz="3733"/>
            </a:lvl9pPr>
          </a:lstStyle>
          <a:p>
            <a:pPr lvl="0"/>
            <a:r>
              <a:rPr lang="en-US"/>
              <a:t>Bullet level 1</a:t>
            </a:r>
          </a:p>
          <a:p>
            <a:pPr lvl="1"/>
            <a:r>
              <a:rPr lang="en-US"/>
              <a:t>Bullet level 2</a:t>
            </a:r>
          </a:p>
          <a:p>
            <a:pPr lvl="2"/>
            <a:r>
              <a:rPr lang="en-US"/>
              <a:t>Bullet level 3</a:t>
            </a:r>
          </a:p>
          <a:p>
            <a:pPr lvl="3"/>
            <a:r>
              <a:rPr lang="en-US"/>
              <a:t>Bullet level 4</a:t>
            </a:r>
          </a:p>
        </p:txBody>
      </p:sp>
    </p:spTree>
    <p:extLst>
      <p:ext uri="{BB962C8B-B14F-4D97-AF65-F5344CB8AC3E}">
        <p14:creationId xmlns:p14="http://schemas.microsoft.com/office/powerpoint/2010/main" val="3574054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40771"/>
            <a:ext cx="10972800" cy="1143000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600" y="1463041"/>
            <a:ext cx="10972800" cy="4612655"/>
          </a:xfrm>
          <a:prstGeom prst="rect">
            <a:avLst/>
          </a:prstGeom>
        </p:spPr>
        <p:txBody>
          <a:bodyPr/>
          <a:lstStyle>
            <a:lvl1pPr marL="609585" indent="-609585">
              <a:lnSpc>
                <a:spcPct val="110000"/>
              </a:lnSpc>
              <a:buFont typeface="Arial" panose="020B0604020202020204" pitchFamily="34" charset="0"/>
              <a:buChar char="•"/>
              <a:defRPr sz="4267"/>
            </a:lvl1pPr>
            <a:lvl2pPr marL="1219170" indent="-609585">
              <a:lnSpc>
                <a:spcPct val="110000"/>
              </a:lnSpc>
              <a:buFont typeface="Courier New" panose="02070309020205020404" pitchFamily="49" charset="0"/>
              <a:buChar char="o"/>
              <a:defRPr sz="3733"/>
            </a:lvl2pPr>
            <a:lvl3pPr marL="1828754" indent="-609585">
              <a:lnSpc>
                <a:spcPct val="110000"/>
              </a:lnSpc>
              <a:buFont typeface="Wingdings" panose="05000000000000000000" pitchFamily="2" charset="2"/>
              <a:buChar char="§"/>
              <a:defRPr sz="3200"/>
            </a:lvl3pPr>
            <a:lvl4pPr marL="2438339" indent="-487668">
              <a:lnSpc>
                <a:spcPct val="110000"/>
              </a:lnSpc>
              <a:buFont typeface="Arial" panose="020B0604020202020204" pitchFamily="34" charset="0"/>
              <a:buChar char="-"/>
              <a:defRPr sz="3200"/>
            </a:lvl4pPr>
            <a:lvl5pPr marL="3047924" indent="-609585">
              <a:lnSpc>
                <a:spcPct val="110000"/>
              </a:lnSpc>
              <a:buFont typeface="Arial" panose="020B0604020202020204" pitchFamily="34" charset="0"/>
              <a:buChar char="•"/>
              <a:defRPr sz="3200"/>
            </a:lvl5pPr>
            <a:lvl6pPr marL="2438339" indent="-487668">
              <a:lnSpc>
                <a:spcPct val="140000"/>
              </a:lnSpc>
              <a:defRPr sz="3733"/>
            </a:lvl6pPr>
            <a:lvl7pPr marL="2804090" indent="-487668">
              <a:lnSpc>
                <a:spcPct val="140000"/>
              </a:lnSpc>
              <a:buFont typeface="Arial" panose="020B0604020202020204" pitchFamily="34" charset="0"/>
              <a:buChar char="•"/>
              <a:defRPr sz="3733"/>
            </a:lvl7pPr>
            <a:lvl8pPr marL="3169841">
              <a:defRPr sz="3733"/>
            </a:lvl8pPr>
            <a:lvl9pPr marL="3535592">
              <a:defRPr sz="3733"/>
            </a:lvl9pPr>
          </a:lstStyle>
          <a:p>
            <a:pPr lvl="0"/>
            <a:r>
              <a:rPr lang="en-US"/>
              <a:t>Bullet level 1</a:t>
            </a:r>
          </a:p>
          <a:p>
            <a:pPr lvl="1"/>
            <a:r>
              <a:rPr lang="en-US"/>
              <a:t>Bullet level 2</a:t>
            </a:r>
          </a:p>
          <a:p>
            <a:pPr lvl="2"/>
            <a:r>
              <a:rPr lang="en-US"/>
              <a:t>Bullet level 3</a:t>
            </a:r>
          </a:p>
          <a:p>
            <a:pPr lvl="3"/>
            <a:r>
              <a:rPr lang="en-US"/>
              <a:t>Bullet level 4</a:t>
            </a:r>
          </a:p>
        </p:txBody>
      </p:sp>
    </p:spTree>
    <p:extLst>
      <p:ext uri="{BB962C8B-B14F-4D97-AF65-F5344CB8AC3E}">
        <p14:creationId xmlns:p14="http://schemas.microsoft.com/office/powerpoint/2010/main" val="5766288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able Placeholder 7"/>
          <p:cNvSpPr>
            <a:spLocks noGrp="1"/>
          </p:cNvSpPr>
          <p:nvPr>
            <p:ph type="tbl" sz="quarter" idx="15"/>
          </p:nvPr>
        </p:nvSpPr>
        <p:spPr>
          <a:xfrm>
            <a:off x="609600" y="1463040"/>
            <a:ext cx="10972800" cy="4876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Click icon to add table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35479"/>
            <a:ext cx="10972800" cy="1143000"/>
          </a:xfrm>
        </p:spPr>
        <p:txBody>
          <a:bodyPr anchor="t"/>
          <a:lstStyle/>
          <a:p>
            <a:r>
              <a:rPr lang="en-US" noProof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1891966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609600" y="3449589"/>
            <a:ext cx="10972800" cy="6752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733" b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subtitle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300243"/>
            <a:ext cx="10972800" cy="1143000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8220613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40771"/>
            <a:ext cx="10972800" cy="1143000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600" y="1463041"/>
            <a:ext cx="5388864" cy="4612655"/>
          </a:xfrm>
          <a:prstGeom prst="rect">
            <a:avLst/>
          </a:prstGeom>
        </p:spPr>
        <p:txBody>
          <a:bodyPr/>
          <a:lstStyle>
            <a:lvl1pPr marL="609585" indent="-609585">
              <a:lnSpc>
                <a:spcPct val="110000"/>
              </a:lnSpc>
              <a:buFont typeface="Arial" panose="020B0604020202020204" pitchFamily="34" charset="0"/>
              <a:buChar char="•"/>
              <a:defRPr sz="4267"/>
            </a:lvl1pPr>
            <a:lvl2pPr marL="1219170" indent="-609585">
              <a:lnSpc>
                <a:spcPct val="110000"/>
              </a:lnSpc>
              <a:buFont typeface="Courier New" panose="02070309020205020404" pitchFamily="49" charset="0"/>
              <a:buChar char="o"/>
              <a:defRPr sz="3733"/>
            </a:lvl2pPr>
            <a:lvl3pPr marL="1828754" indent="-609585">
              <a:lnSpc>
                <a:spcPct val="110000"/>
              </a:lnSpc>
              <a:buFont typeface="Wingdings" panose="05000000000000000000" pitchFamily="2" charset="2"/>
              <a:buChar char="§"/>
              <a:defRPr sz="3200"/>
            </a:lvl3pPr>
            <a:lvl4pPr marL="2438339" indent="-487668">
              <a:lnSpc>
                <a:spcPct val="110000"/>
              </a:lnSpc>
              <a:buFont typeface="Arial" panose="020B0604020202020204" pitchFamily="34" charset="0"/>
              <a:buChar char="-"/>
              <a:defRPr sz="3200"/>
            </a:lvl4pPr>
            <a:lvl5pPr marL="3047924" indent="-609585">
              <a:lnSpc>
                <a:spcPct val="110000"/>
              </a:lnSpc>
              <a:buFont typeface="Arial" panose="020B0604020202020204" pitchFamily="34" charset="0"/>
              <a:buChar char="•"/>
              <a:defRPr sz="3200"/>
            </a:lvl5pPr>
            <a:lvl6pPr marL="2438339" indent="-487668">
              <a:lnSpc>
                <a:spcPct val="140000"/>
              </a:lnSpc>
              <a:defRPr sz="3733"/>
            </a:lvl6pPr>
            <a:lvl7pPr marL="2804090" indent="-487668">
              <a:lnSpc>
                <a:spcPct val="140000"/>
              </a:lnSpc>
              <a:buFont typeface="Arial" panose="020B0604020202020204" pitchFamily="34" charset="0"/>
              <a:buChar char="•"/>
              <a:defRPr sz="3733"/>
            </a:lvl7pPr>
            <a:lvl8pPr marL="3169841">
              <a:defRPr sz="3733"/>
            </a:lvl8pPr>
            <a:lvl9pPr marL="3535592">
              <a:defRPr sz="3733"/>
            </a:lvl9pPr>
          </a:lstStyle>
          <a:p>
            <a:pPr lvl="0"/>
            <a:r>
              <a:rPr lang="en-US"/>
              <a:t>Slide content should be simple</a:t>
            </a:r>
          </a:p>
          <a:p>
            <a:pPr lvl="1"/>
            <a:r>
              <a:rPr lang="en-US"/>
              <a:t>Bullet level 2</a:t>
            </a:r>
          </a:p>
          <a:p>
            <a:pPr lvl="2"/>
            <a:r>
              <a:rPr lang="en-US"/>
              <a:t>Bullet level 3</a:t>
            </a:r>
          </a:p>
          <a:p>
            <a:pPr lvl="3"/>
            <a:r>
              <a:rPr lang="en-US"/>
              <a:t>Bullet level 4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6193536" y="1463041"/>
            <a:ext cx="5388864" cy="4612655"/>
          </a:xfrm>
          <a:prstGeom prst="rect">
            <a:avLst/>
          </a:prstGeom>
        </p:spPr>
        <p:txBody>
          <a:bodyPr/>
          <a:lstStyle>
            <a:lvl1pPr marL="609585" indent="-609585">
              <a:lnSpc>
                <a:spcPct val="110000"/>
              </a:lnSpc>
              <a:buFont typeface="Arial" panose="020B0604020202020204" pitchFamily="34" charset="0"/>
              <a:buChar char="•"/>
              <a:defRPr sz="4267"/>
            </a:lvl1pPr>
            <a:lvl2pPr marL="1219170" indent="-609585">
              <a:lnSpc>
                <a:spcPct val="110000"/>
              </a:lnSpc>
              <a:buFont typeface="Courier New" panose="02070309020205020404" pitchFamily="49" charset="0"/>
              <a:buChar char="o"/>
              <a:defRPr sz="3733"/>
            </a:lvl2pPr>
            <a:lvl3pPr marL="1828754" indent="-609585">
              <a:lnSpc>
                <a:spcPct val="110000"/>
              </a:lnSpc>
              <a:buFont typeface="Wingdings" panose="05000000000000000000" pitchFamily="2" charset="2"/>
              <a:buChar char="§"/>
              <a:defRPr sz="3200"/>
            </a:lvl3pPr>
            <a:lvl4pPr marL="2438339" indent="-487668">
              <a:lnSpc>
                <a:spcPct val="110000"/>
              </a:lnSpc>
              <a:buFont typeface="Arial" panose="020B0604020202020204" pitchFamily="34" charset="0"/>
              <a:buChar char="-"/>
              <a:defRPr sz="3200"/>
            </a:lvl4pPr>
            <a:lvl5pPr marL="3047924" indent="-609585">
              <a:lnSpc>
                <a:spcPct val="110000"/>
              </a:lnSpc>
              <a:buFont typeface="Arial" panose="020B0604020202020204" pitchFamily="34" charset="0"/>
              <a:buChar char="•"/>
              <a:defRPr sz="3200"/>
            </a:lvl5pPr>
            <a:lvl6pPr marL="2438339" indent="-487668">
              <a:lnSpc>
                <a:spcPct val="140000"/>
              </a:lnSpc>
              <a:defRPr sz="3733"/>
            </a:lvl6pPr>
            <a:lvl7pPr marL="2804090" indent="-487668">
              <a:lnSpc>
                <a:spcPct val="140000"/>
              </a:lnSpc>
              <a:buFont typeface="Arial" panose="020B0604020202020204" pitchFamily="34" charset="0"/>
              <a:buChar char="•"/>
              <a:defRPr sz="3733"/>
            </a:lvl7pPr>
            <a:lvl8pPr marL="3169841">
              <a:defRPr sz="3733"/>
            </a:lvl8pPr>
            <a:lvl9pPr marL="3535592">
              <a:defRPr sz="3733"/>
            </a:lvl9pPr>
          </a:lstStyle>
          <a:p>
            <a:pPr lvl="0"/>
            <a:r>
              <a:rPr lang="en-US"/>
              <a:t>Keep text size consistent</a:t>
            </a:r>
          </a:p>
          <a:p>
            <a:pPr lvl="1"/>
            <a:r>
              <a:rPr lang="en-US"/>
              <a:t>Bullet level 2</a:t>
            </a:r>
          </a:p>
          <a:p>
            <a:pPr lvl="2"/>
            <a:r>
              <a:rPr lang="en-US"/>
              <a:t>Bullet level 3</a:t>
            </a:r>
          </a:p>
          <a:p>
            <a:pPr lvl="3"/>
            <a:r>
              <a:rPr lang="en-US"/>
              <a:t>Bullet level 4</a:t>
            </a:r>
          </a:p>
        </p:txBody>
      </p:sp>
    </p:spTree>
    <p:extLst>
      <p:ext uri="{BB962C8B-B14F-4D97-AF65-F5344CB8AC3E}">
        <p14:creationId xmlns:p14="http://schemas.microsoft.com/office/powerpoint/2010/main" val="4885097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2 Headers + 2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193538" y="1389443"/>
            <a:ext cx="5389033" cy="6397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733" b="1" baseline="0">
                <a:solidFill>
                  <a:srgbClr val="2573BA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1" y="1389443"/>
            <a:ext cx="5389033" cy="6397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733" b="1" baseline="0">
                <a:solidFill>
                  <a:srgbClr val="2573BA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40771"/>
            <a:ext cx="10972800" cy="1143000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600" y="2029968"/>
            <a:ext cx="5388864" cy="4389120"/>
          </a:xfrm>
          <a:prstGeom prst="rect">
            <a:avLst/>
          </a:prstGeom>
        </p:spPr>
        <p:txBody>
          <a:bodyPr/>
          <a:lstStyle>
            <a:lvl1pPr marL="609585" indent="-609585">
              <a:lnSpc>
                <a:spcPct val="110000"/>
              </a:lnSpc>
              <a:buFont typeface="Arial" panose="020B0604020202020204" pitchFamily="34" charset="0"/>
              <a:buChar char="•"/>
              <a:defRPr sz="4267"/>
            </a:lvl1pPr>
            <a:lvl2pPr marL="1219170" indent="-609585">
              <a:lnSpc>
                <a:spcPct val="110000"/>
              </a:lnSpc>
              <a:buFont typeface="Courier New" panose="02070309020205020404" pitchFamily="49" charset="0"/>
              <a:buChar char="o"/>
              <a:defRPr sz="3733"/>
            </a:lvl2pPr>
            <a:lvl3pPr marL="1828754" indent="-609585">
              <a:lnSpc>
                <a:spcPct val="110000"/>
              </a:lnSpc>
              <a:buFont typeface="Wingdings" panose="05000000000000000000" pitchFamily="2" charset="2"/>
              <a:buChar char="§"/>
              <a:defRPr sz="3200"/>
            </a:lvl3pPr>
            <a:lvl4pPr marL="2438339" indent="-487668">
              <a:lnSpc>
                <a:spcPct val="110000"/>
              </a:lnSpc>
              <a:buFont typeface="Arial" panose="020B0604020202020204" pitchFamily="34" charset="0"/>
              <a:buChar char="-"/>
              <a:defRPr sz="3200"/>
            </a:lvl4pPr>
            <a:lvl5pPr marL="3047924" indent="-609585">
              <a:lnSpc>
                <a:spcPct val="110000"/>
              </a:lnSpc>
              <a:buFont typeface="Arial" panose="020B0604020202020204" pitchFamily="34" charset="0"/>
              <a:buChar char="•"/>
              <a:defRPr sz="3200"/>
            </a:lvl5pPr>
            <a:lvl6pPr marL="2438339" indent="-487668">
              <a:lnSpc>
                <a:spcPct val="140000"/>
              </a:lnSpc>
              <a:defRPr sz="3733"/>
            </a:lvl6pPr>
            <a:lvl7pPr marL="2804090" indent="-487668">
              <a:lnSpc>
                <a:spcPct val="140000"/>
              </a:lnSpc>
              <a:buFont typeface="Arial" panose="020B0604020202020204" pitchFamily="34" charset="0"/>
              <a:buChar char="•"/>
              <a:defRPr sz="3733"/>
            </a:lvl7pPr>
            <a:lvl8pPr marL="3169841">
              <a:defRPr sz="3733"/>
            </a:lvl8pPr>
            <a:lvl9pPr marL="3535592">
              <a:defRPr sz="3733"/>
            </a:lvl9pPr>
          </a:lstStyle>
          <a:p>
            <a:pPr lvl="0"/>
            <a:r>
              <a:rPr lang="en-US"/>
              <a:t>Slide content should be simple</a:t>
            </a:r>
          </a:p>
          <a:p>
            <a:pPr lvl="1"/>
            <a:r>
              <a:rPr lang="en-US"/>
              <a:t>Bullet level 2</a:t>
            </a:r>
          </a:p>
          <a:p>
            <a:pPr lvl="2"/>
            <a:r>
              <a:rPr lang="en-US"/>
              <a:t>Bullet level 3</a:t>
            </a:r>
          </a:p>
          <a:p>
            <a:pPr lvl="3"/>
            <a:r>
              <a:rPr lang="en-US"/>
              <a:t>Bullet level 4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6193536" y="2029968"/>
            <a:ext cx="5388864" cy="4389120"/>
          </a:xfrm>
          <a:prstGeom prst="rect">
            <a:avLst/>
          </a:prstGeom>
        </p:spPr>
        <p:txBody>
          <a:bodyPr/>
          <a:lstStyle>
            <a:lvl1pPr marL="609585" indent="-609585">
              <a:lnSpc>
                <a:spcPct val="110000"/>
              </a:lnSpc>
              <a:buFont typeface="Arial" panose="020B0604020202020204" pitchFamily="34" charset="0"/>
              <a:buChar char="•"/>
              <a:defRPr sz="4267"/>
            </a:lvl1pPr>
            <a:lvl2pPr marL="1219170" indent="-609585">
              <a:lnSpc>
                <a:spcPct val="110000"/>
              </a:lnSpc>
              <a:buFont typeface="Courier New" panose="02070309020205020404" pitchFamily="49" charset="0"/>
              <a:buChar char="o"/>
              <a:defRPr sz="3733"/>
            </a:lvl2pPr>
            <a:lvl3pPr marL="1828754" indent="-609585">
              <a:lnSpc>
                <a:spcPct val="110000"/>
              </a:lnSpc>
              <a:buFont typeface="Wingdings" panose="05000000000000000000" pitchFamily="2" charset="2"/>
              <a:buChar char="§"/>
              <a:defRPr sz="3200"/>
            </a:lvl3pPr>
            <a:lvl4pPr marL="2438339" indent="-487668">
              <a:lnSpc>
                <a:spcPct val="110000"/>
              </a:lnSpc>
              <a:buFont typeface="Arial" panose="020B0604020202020204" pitchFamily="34" charset="0"/>
              <a:buChar char="-"/>
              <a:defRPr sz="3200"/>
            </a:lvl4pPr>
            <a:lvl5pPr marL="3047924" indent="-609585">
              <a:lnSpc>
                <a:spcPct val="110000"/>
              </a:lnSpc>
              <a:buFont typeface="Arial" panose="020B0604020202020204" pitchFamily="34" charset="0"/>
              <a:buChar char="•"/>
              <a:defRPr sz="3200"/>
            </a:lvl5pPr>
            <a:lvl6pPr marL="2438339" indent="-487668">
              <a:lnSpc>
                <a:spcPct val="140000"/>
              </a:lnSpc>
              <a:defRPr sz="3733"/>
            </a:lvl6pPr>
            <a:lvl7pPr marL="2804090" indent="-487668">
              <a:lnSpc>
                <a:spcPct val="140000"/>
              </a:lnSpc>
              <a:buFont typeface="Arial" panose="020B0604020202020204" pitchFamily="34" charset="0"/>
              <a:buChar char="•"/>
              <a:defRPr sz="3733"/>
            </a:lvl7pPr>
            <a:lvl8pPr marL="3169841">
              <a:defRPr sz="3733"/>
            </a:lvl8pPr>
            <a:lvl9pPr marL="3535592">
              <a:defRPr sz="3733"/>
            </a:lvl9pPr>
          </a:lstStyle>
          <a:p>
            <a:pPr lvl="0"/>
            <a:r>
              <a:rPr lang="en-US"/>
              <a:t>Keep text size consistent</a:t>
            </a:r>
          </a:p>
          <a:p>
            <a:pPr lvl="1"/>
            <a:r>
              <a:rPr lang="en-US"/>
              <a:t>Bullet level 2</a:t>
            </a:r>
          </a:p>
          <a:p>
            <a:pPr lvl="2"/>
            <a:r>
              <a:rPr lang="en-US"/>
              <a:t>Bullet level 3</a:t>
            </a:r>
          </a:p>
          <a:p>
            <a:pPr lvl="3"/>
            <a:r>
              <a:rPr lang="en-US"/>
              <a:t>Bullet level 4</a:t>
            </a:r>
          </a:p>
        </p:txBody>
      </p:sp>
    </p:spTree>
    <p:extLst>
      <p:ext uri="{BB962C8B-B14F-4D97-AF65-F5344CB8AC3E}">
        <p14:creationId xmlns:p14="http://schemas.microsoft.com/office/powerpoint/2010/main" val="2209575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3 Headers +3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7924800" y="1389889"/>
            <a:ext cx="3657600" cy="6397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733" b="1">
                <a:solidFill>
                  <a:srgbClr val="2573BA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267200" y="1389889"/>
            <a:ext cx="3657600" cy="6397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733" b="1">
                <a:solidFill>
                  <a:srgbClr val="2573BA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389443"/>
            <a:ext cx="3657600" cy="6397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733" b="1">
                <a:solidFill>
                  <a:srgbClr val="2573BA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40771"/>
            <a:ext cx="10972800" cy="1143000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600" y="2029969"/>
            <a:ext cx="3657600" cy="4327145"/>
          </a:xfrm>
          <a:prstGeom prst="rect">
            <a:avLst/>
          </a:prstGeom>
        </p:spPr>
        <p:txBody>
          <a:bodyPr/>
          <a:lstStyle>
            <a:lvl1pPr marL="609585" indent="-609585">
              <a:lnSpc>
                <a:spcPct val="110000"/>
              </a:lnSpc>
              <a:buFont typeface="Arial" panose="020B0604020202020204" pitchFamily="34" charset="0"/>
              <a:buChar char="•"/>
              <a:defRPr sz="3733"/>
            </a:lvl1pPr>
            <a:lvl2pPr marL="914377" indent="-609585">
              <a:lnSpc>
                <a:spcPct val="110000"/>
              </a:lnSpc>
              <a:buFont typeface="Courier New" panose="02070309020205020404" pitchFamily="49" charset="0"/>
              <a:buChar char="o"/>
              <a:defRPr sz="3200"/>
            </a:lvl2pPr>
            <a:lvl3pPr marL="1219170" indent="-609585">
              <a:lnSpc>
                <a:spcPct val="110000"/>
              </a:lnSpc>
              <a:buFont typeface="Wingdings" panose="05000000000000000000" pitchFamily="2" charset="2"/>
              <a:buChar char="§"/>
              <a:defRPr sz="2667"/>
            </a:lvl3pPr>
            <a:lvl4pPr marL="1523962" indent="-609585">
              <a:lnSpc>
                <a:spcPct val="110000"/>
              </a:lnSpc>
              <a:buFont typeface="Arial" panose="020B0604020202020204" pitchFamily="34" charset="0"/>
              <a:buChar char="-"/>
              <a:defRPr sz="2667"/>
            </a:lvl4pPr>
            <a:lvl5pPr marL="3047924" indent="-609585">
              <a:lnSpc>
                <a:spcPct val="110000"/>
              </a:lnSpc>
              <a:buFont typeface="Arial" panose="020B0604020202020204" pitchFamily="34" charset="0"/>
              <a:buChar char="•"/>
              <a:defRPr sz="3200"/>
            </a:lvl5pPr>
            <a:lvl6pPr marL="2438339" indent="-487668">
              <a:lnSpc>
                <a:spcPct val="140000"/>
              </a:lnSpc>
              <a:defRPr sz="3733"/>
            </a:lvl6pPr>
            <a:lvl7pPr marL="2804090" indent="-487668">
              <a:lnSpc>
                <a:spcPct val="140000"/>
              </a:lnSpc>
              <a:buFont typeface="Arial" panose="020B0604020202020204" pitchFamily="34" charset="0"/>
              <a:buChar char="•"/>
              <a:defRPr sz="3733"/>
            </a:lvl7pPr>
            <a:lvl8pPr marL="3169841">
              <a:defRPr sz="3733"/>
            </a:lvl8pPr>
            <a:lvl9pPr marL="3535592">
              <a:defRPr sz="3733"/>
            </a:lvl9pPr>
          </a:lstStyle>
          <a:p>
            <a:pPr lvl="0"/>
            <a:r>
              <a:rPr lang="en-US"/>
              <a:t>Slide content should be simple</a:t>
            </a:r>
          </a:p>
          <a:p>
            <a:pPr lvl="1"/>
            <a:r>
              <a:rPr lang="en-US"/>
              <a:t>Bullet level 2</a:t>
            </a:r>
          </a:p>
          <a:p>
            <a:pPr lvl="2"/>
            <a:r>
              <a:rPr lang="en-US"/>
              <a:t>Bullet level 3</a:t>
            </a:r>
          </a:p>
          <a:p>
            <a:pPr lvl="3"/>
            <a:r>
              <a:rPr lang="en-US"/>
              <a:t>Bullet level 4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26" hasCustomPrompt="1"/>
          </p:nvPr>
        </p:nvSpPr>
        <p:spPr>
          <a:xfrm>
            <a:off x="4267200" y="2029206"/>
            <a:ext cx="3657600" cy="4327145"/>
          </a:xfrm>
          <a:prstGeom prst="rect">
            <a:avLst/>
          </a:prstGeom>
        </p:spPr>
        <p:txBody>
          <a:bodyPr/>
          <a:lstStyle>
            <a:lvl1pPr marL="609585" indent="-609585">
              <a:lnSpc>
                <a:spcPct val="110000"/>
              </a:lnSpc>
              <a:buFont typeface="Arial" panose="020B0604020202020204" pitchFamily="34" charset="0"/>
              <a:buChar char="•"/>
              <a:defRPr sz="3733" baseline="0"/>
            </a:lvl1pPr>
            <a:lvl2pPr marL="914377" indent="-609585">
              <a:lnSpc>
                <a:spcPct val="110000"/>
              </a:lnSpc>
              <a:buFont typeface="Courier New" panose="02070309020205020404" pitchFamily="49" charset="0"/>
              <a:buChar char="o"/>
              <a:defRPr sz="3200"/>
            </a:lvl2pPr>
            <a:lvl3pPr marL="1219170" indent="-609585">
              <a:lnSpc>
                <a:spcPct val="110000"/>
              </a:lnSpc>
              <a:buFont typeface="Wingdings" panose="05000000000000000000" pitchFamily="2" charset="2"/>
              <a:buChar char="§"/>
              <a:defRPr sz="2667"/>
            </a:lvl3pPr>
            <a:lvl4pPr marL="1523962" indent="-609585">
              <a:lnSpc>
                <a:spcPct val="110000"/>
              </a:lnSpc>
              <a:buFont typeface="Arial" panose="020B0604020202020204" pitchFamily="34" charset="0"/>
              <a:buChar char="-"/>
              <a:defRPr sz="2667"/>
            </a:lvl4pPr>
            <a:lvl5pPr marL="3047924" indent="-609585">
              <a:lnSpc>
                <a:spcPct val="110000"/>
              </a:lnSpc>
              <a:buFont typeface="Arial" panose="020B0604020202020204" pitchFamily="34" charset="0"/>
              <a:buChar char="•"/>
              <a:defRPr sz="3200"/>
            </a:lvl5pPr>
            <a:lvl6pPr marL="2438339" indent="-487668">
              <a:lnSpc>
                <a:spcPct val="140000"/>
              </a:lnSpc>
              <a:defRPr sz="3733"/>
            </a:lvl6pPr>
            <a:lvl7pPr marL="2804090" indent="-487668">
              <a:lnSpc>
                <a:spcPct val="140000"/>
              </a:lnSpc>
              <a:buFont typeface="Arial" panose="020B0604020202020204" pitchFamily="34" charset="0"/>
              <a:buChar char="•"/>
              <a:defRPr sz="3733"/>
            </a:lvl7pPr>
            <a:lvl8pPr marL="3169841">
              <a:defRPr sz="3733"/>
            </a:lvl8pPr>
            <a:lvl9pPr marL="3535592">
              <a:defRPr sz="3733"/>
            </a:lvl9pPr>
          </a:lstStyle>
          <a:p>
            <a:pPr lvl="0"/>
            <a:r>
              <a:rPr lang="en-US"/>
              <a:t>Text here</a:t>
            </a:r>
          </a:p>
          <a:p>
            <a:pPr lvl="1"/>
            <a:r>
              <a:rPr lang="en-US"/>
              <a:t>Bullet level 2</a:t>
            </a:r>
          </a:p>
          <a:p>
            <a:pPr lvl="2"/>
            <a:r>
              <a:rPr lang="en-US"/>
              <a:t>Bullet level 3</a:t>
            </a:r>
          </a:p>
          <a:p>
            <a:pPr lvl="3"/>
            <a:r>
              <a:rPr lang="en-US"/>
              <a:t>Bullet level 4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27" hasCustomPrompt="1"/>
          </p:nvPr>
        </p:nvSpPr>
        <p:spPr>
          <a:xfrm>
            <a:off x="7929880" y="2029969"/>
            <a:ext cx="3657600" cy="4327145"/>
          </a:xfrm>
          <a:prstGeom prst="rect">
            <a:avLst/>
          </a:prstGeom>
        </p:spPr>
        <p:txBody>
          <a:bodyPr/>
          <a:lstStyle>
            <a:lvl1pPr marL="609585" indent="-609585">
              <a:lnSpc>
                <a:spcPct val="110000"/>
              </a:lnSpc>
              <a:buFont typeface="Arial" panose="020B0604020202020204" pitchFamily="34" charset="0"/>
              <a:buChar char="•"/>
              <a:defRPr sz="3733"/>
            </a:lvl1pPr>
            <a:lvl2pPr marL="914377" indent="-609585">
              <a:lnSpc>
                <a:spcPct val="110000"/>
              </a:lnSpc>
              <a:buFont typeface="Courier New" panose="02070309020205020404" pitchFamily="49" charset="0"/>
              <a:buChar char="o"/>
              <a:defRPr sz="3200"/>
            </a:lvl2pPr>
            <a:lvl3pPr marL="1219170" indent="-609585">
              <a:lnSpc>
                <a:spcPct val="110000"/>
              </a:lnSpc>
              <a:buFont typeface="Wingdings" panose="05000000000000000000" pitchFamily="2" charset="2"/>
              <a:buChar char="§"/>
              <a:defRPr sz="2667"/>
            </a:lvl3pPr>
            <a:lvl4pPr marL="1523962" indent="-609585">
              <a:lnSpc>
                <a:spcPct val="110000"/>
              </a:lnSpc>
              <a:buFont typeface="Arial" panose="020B0604020202020204" pitchFamily="34" charset="0"/>
              <a:buChar char="-"/>
              <a:defRPr sz="2667"/>
            </a:lvl4pPr>
            <a:lvl5pPr marL="3047924" indent="-609585">
              <a:lnSpc>
                <a:spcPct val="110000"/>
              </a:lnSpc>
              <a:buFont typeface="Arial" panose="020B0604020202020204" pitchFamily="34" charset="0"/>
              <a:buChar char="•"/>
              <a:defRPr sz="3200"/>
            </a:lvl5pPr>
            <a:lvl6pPr marL="2438339" indent="-487668">
              <a:lnSpc>
                <a:spcPct val="140000"/>
              </a:lnSpc>
              <a:defRPr sz="3733"/>
            </a:lvl6pPr>
            <a:lvl7pPr marL="2804090" indent="-487668">
              <a:lnSpc>
                <a:spcPct val="140000"/>
              </a:lnSpc>
              <a:buFont typeface="Arial" panose="020B0604020202020204" pitchFamily="34" charset="0"/>
              <a:buChar char="•"/>
              <a:defRPr sz="3733"/>
            </a:lvl7pPr>
            <a:lvl8pPr marL="3169841">
              <a:defRPr sz="3733"/>
            </a:lvl8pPr>
            <a:lvl9pPr marL="3535592">
              <a:defRPr sz="3733"/>
            </a:lvl9pPr>
          </a:lstStyle>
          <a:p>
            <a:pPr lvl="0"/>
            <a:r>
              <a:rPr lang="en-US"/>
              <a:t>Text here</a:t>
            </a:r>
          </a:p>
          <a:p>
            <a:pPr lvl="1"/>
            <a:r>
              <a:rPr lang="en-US"/>
              <a:t>Bullet level 2</a:t>
            </a:r>
          </a:p>
          <a:p>
            <a:pPr lvl="2"/>
            <a:r>
              <a:rPr lang="en-US"/>
              <a:t>Bullet level 3</a:t>
            </a:r>
          </a:p>
          <a:p>
            <a:pPr lvl="3"/>
            <a:r>
              <a:rPr lang="en-US"/>
              <a:t>Bullet level 4</a:t>
            </a:r>
          </a:p>
        </p:txBody>
      </p:sp>
    </p:spTree>
    <p:extLst>
      <p:ext uri="{BB962C8B-B14F-4D97-AF65-F5344CB8AC3E}">
        <p14:creationId xmlns:p14="http://schemas.microsoft.com/office/powerpoint/2010/main" val="7441022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Header + Text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martArt Placeholder 6"/>
          <p:cNvSpPr>
            <a:spLocks noGrp="1" noChangeAspect="1"/>
          </p:cNvSpPr>
          <p:nvPr>
            <p:ph type="dgm" sz="quarter" idx="14"/>
          </p:nvPr>
        </p:nvSpPr>
        <p:spPr>
          <a:xfrm>
            <a:off x="5608320" y="2036064"/>
            <a:ext cx="5974080" cy="41148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733"/>
            </a:lvl1pPr>
          </a:lstStyle>
          <a:p>
            <a:r>
              <a:rPr lang="en-US" noProof="0"/>
              <a:t>Click icon to add SmartArt graphic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3060" y="1389888"/>
            <a:ext cx="4876800" cy="6397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733" b="1" baseline="0">
                <a:solidFill>
                  <a:srgbClr val="2573BA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40771"/>
            <a:ext cx="10972800" cy="1143000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602" y="2036064"/>
            <a:ext cx="4880260" cy="4114800"/>
          </a:xfrm>
          <a:prstGeom prst="rect">
            <a:avLst/>
          </a:prstGeom>
        </p:spPr>
        <p:txBody>
          <a:bodyPr/>
          <a:lstStyle>
            <a:lvl1pPr marL="609585" indent="-609585">
              <a:lnSpc>
                <a:spcPct val="110000"/>
              </a:lnSpc>
              <a:buFont typeface="Arial" panose="020B0604020202020204" pitchFamily="34" charset="0"/>
              <a:buChar char="•"/>
              <a:defRPr sz="4267"/>
            </a:lvl1pPr>
            <a:lvl2pPr marL="1219170" indent="-609585">
              <a:lnSpc>
                <a:spcPct val="110000"/>
              </a:lnSpc>
              <a:buFont typeface="Courier New" panose="02070309020205020404" pitchFamily="49" charset="0"/>
              <a:buChar char="o"/>
              <a:defRPr sz="3733"/>
            </a:lvl2pPr>
            <a:lvl3pPr marL="1828754" indent="-609585">
              <a:lnSpc>
                <a:spcPct val="110000"/>
              </a:lnSpc>
              <a:buFont typeface="Wingdings" panose="05000000000000000000" pitchFamily="2" charset="2"/>
              <a:buChar char="§"/>
              <a:defRPr sz="3200"/>
            </a:lvl3pPr>
            <a:lvl4pPr marL="2438339" indent="-487668">
              <a:lnSpc>
                <a:spcPct val="110000"/>
              </a:lnSpc>
              <a:buFont typeface="Arial" panose="020B0604020202020204" pitchFamily="34" charset="0"/>
              <a:buChar char="-"/>
              <a:defRPr sz="3200"/>
            </a:lvl4pPr>
            <a:lvl5pPr marL="3047924" indent="-609585">
              <a:lnSpc>
                <a:spcPct val="110000"/>
              </a:lnSpc>
              <a:buFont typeface="Arial" panose="020B0604020202020204" pitchFamily="34" charset="0"/>
              <a:buChar char="•"/>
              <a:defRPr sz="3200"/>
            </a:lvl5pPr>
            <a:lvl6pPr marL="2438339" indent="-487668">
              <a:lnSpc>
                <a:spcPct val="140000"/>
              </a:lnSpc>
              <a:defRPr sz="3733"/>
            </a:lvl6pPr>
            <a:lvl7pPr marL="2804090" indent="-487668">
              <a:lnSpc>
                <a:spcPct val="140000"/>
              </a:lnSpc>
              <a:buFont typeface="Arial" panose="020B0604020202020204" pitchFamily="34" charset="0"/>
              <a:buChar char="•"/>
              <a:defRPr sz="3733"/>
            </a:lvl7pPr>
            <a:lvl8pPr marL="3169841">
              <a:defRPr sz="3733"/>
            </a:lvl8pPr>
            <a:lvl9pPr marL="3535592">
              <a:defRPr sz="3733"/>
            </a:lvl9pPr>
          </a:lstStyle>
          <a:p>
            <a:pPr lvl="0"/>
            <a:r>
              <a:rPr lang="en-US"/>
              <a:t>Slide content should be simple</a:t>
            </a:r>
          </a:p>
          <a:p>
            <a:pPr lvl="1"/>
            <a:r>
              <a:rPr lang="en-US"/>
              <a:t>Bullet level 2</a:t>
            </a:r>
          </a:p>
          <a:p>
            <a:pPr lvl="2"/>
            <a:r>
              <a:rPr lang="en-US"/>
              <a:t>Bullet level 3</a:t>
            </a:r>
          </a:p>
          <a:p>
            <a:pPr lvl="3"/>
            <a:r>
              <a:rPr lang="en-US"/>
              <a:t>Bullet 4</a:t>
            </a:r>
          </a:p>
        </p:txBody>
      </p:sp>
    </p:spTree>
    <p:extLst>
      <p:ext uri="{BB962C8B-B14F-4D97-AF65-F5344CB8AC3E}">
        <p14:creationId xmlns:p14="http://schemas.microsoft.com/office/powerpoint/2010/main" val="40569538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 noChangeAspect="1"/>
          </p:cNvSpPr>
          <p:nvPr>
            <p:ph type="chart" sz="quarter" idx="10"/>
          </p:nvPr>
        </p:nvSpPr>
        <p:spPr>
          <a:xfrm>
            <a:off x="5608320" y="1463040"/>
            <a:ext cx="597408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733"/>
            </a:lvl1pPr>
          </a:lstStyle>
          <a:p>
            <a:r>
              <a:rPr lang="en-US" noProof="0"/>
              <a:t>Click icon to add chart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40771"/>
            <a:ext cx="10972800" cy="1143000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09600" y="1463040"/>
            <a:ext cx="4876800" cy="4572000"/>
          </a:xfrm>
          <a:prstGeom prst="rect">
            <a:avLst/>
          </a:prstGeom>
        </p:spPr>
        <p:txBody>
          <a:bodyPr/>
          <a:lstStyle>
            <a:lvl1pPr marL="609585" indent="-609585">
              <a:lnSpc>
                <a:spcPct val="110000"/>
              </a:lnSpc>
              <a:buFont typeface="Arial" panose="020B0604020202020204" pitchFamily="34" charset="0"/>
              <a:buChar char="•"/>
              <a:defRPr sz="4267"/>
            </a:lvl1pPr>
            <a:lvl2pPr marL="1219170" indent="-609585">
              <a:lnSpc>
                <a:spcPct val="110000"/>
              </a:lnSpc>
              <a:buFont typeface="Courier New" panose="02070309020205020404" pitchFamily="49" charset="0"/>
              <a:buChar char="o"/>
              <a:defRPr sz="3733"/>
            </a:lvl2pPr>
            <a:lvl3pPr marL="1828754" indent="-609585">
              <a:lnSpc>
                <a:spcPct val="110000"/>
              </a:lnSpc>
              <a:buFont typeface="Wingdings" panose="05000000000000000000" pitchFamily="2" charset="2"/>
              <a:buChar char="§"/>
              <a:defRPr sz="3200"/>
            </a:lvl3pPr>
            <a:lvl4pPr marL="2438339" indent="-487668">
              <a:lnSpc>
                <a:spcPct val="110000"/>
              </a:lnSpc>
              <a:buFont typeface="Arial" panose="020B0604020202020204" pitchFamily="34" charset="0"/>
              <a:buChar char="-"/>
              <a:defRPr sz="3200"/>
            </a:lvl4pPr>
            <a:lvl5pPr marL="3047924" indent="-609585">
              <a:lnSpc>
                <a:spcPct val="110000"/>
              </a:lnSpc>
              <a:buFont typeface="Arial" panose="020B0604020202020204" pitchFamily="34" charset="0"/>
              <a:buChar char="•"/>
              <a:defRPr sz="3200"/>
            </a:lvl5pPr>
            <a:lvl6pPr marL="2438339" indent="-487668">
              <a:lnSpc>
                <a:spcPct val="140000"/>
              </a:lnSpc>
              <a:defRPr sz="3733"/>
            </a:lvl6pPr>
            <a:lvl7pPr marL="2804090" indent="-487668">
              <a:lnSpc>
                <a:spcPct val="140000"/>
              </a:lnSpc>
              <a:buFont typeface="Arial" panose="020B0604020202020204" pitchFamily="34" charset="0"/>
              <a:buChar char="•"/>
              <a:defRPr sz="3733"/>
            </a:lvl7pPr>
            <a:lvl8pPr marL="3169841">
              <a:defRPr sz="3733"/>
            </a:lvl8pPr>
            <a:lvl9pPr marL="3535592">
              <a:defRPr sz="3733"/>
            </a:lvl9pPr>
          </a:lstStyle>
          <a:p>
            <a:pPr lvl="0"/>
            <a:r>
              <a:rPr lang="en-US"/>
              <a:t>Slide content should be simple</a:t>
            </a:r>
          </a:p>
          <a:p>
            <a:pPr lvl="1"/>
            <a:r>
              <a:rPr lang="en-US"/>
              <a:t>Bullet level 2</a:t>
            </a:r>
          </a:p>
          <a:p>
            <a:pPr lvl="2"/>
            <a:r>
              <a:rPr lang="en-US"/>
              <a:t>Bullet level 3</a:t>
            </a:r>
          </a:p>
        </p:txBody>
      </p:sp>
    </p:spTree>
    <p:extLst>
      <p:ext uri="{BB962C8B-B14F-4D97-AF65-F5344CB8AC3E}">
        <p14:creationId xmlns:p14="http://schemas.microsoft.com/office/powerpoint/2010/main" val="29436239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Text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martArt Placeholder 8"/>
          <p:cNvSpPr>
            <a:spLocks noGrp="1" noChangeAspect="1"/>
          </p:cNvSpPr>
          <p:nvPr>
            <p:ph type="dgm" sz="quarter" idx="12"/>
          </p:nvPr>
        </p:nvSpPr>
        <p:spPr>
          <a:xfrm>
            <a:off x="5608320" y="1463040"/>
            <a:ext cx="597408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733"/>
            </a:lvl1pPr>
          </a:lstStyle>
          <a:p>
            <a:r>
              <a:rPr lang="en-US" noProof="0"/>
              <a:t>Click icon to add SmartArt graphic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40771"/>
            <a:ext cx="10972800" cy="1143000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09600" y="1463040"/>
            <a:ext cx="4876800" cy="4572000"/>
          </a:xfrm>
          <a:prstGeom prst="rect">
            <a:avLst/>
          </a:prstGeom>
        </p:spPr>
        <p:txBody>
          <a:bodyPr/>
          <a:lstStyle>
            <a:lvl1pPr marL="609585" indent="-609585">
              <a:lnSpc>
                <a:spcPct val="110000"/>
              </a:lnSpc>
              <a:buFont typeface="Arial" panose="020B0604020202020204" pitchFamily="34" charset="0"/>
              <a:buChar char="•"/>
              <a:defRPr sz="4267"/>
            </a:lvl1pPr>
            <a:lvl2pPr marL="1219170" indent="-609585">
              <a:lnSpc>
                <a:spcPct val="110000"/>
              </a:lnSpc>
              <a:buFont typeface="Courier New" panose="02070309020205020404" pitchFamily="49" charset="0"/>
              <a:buChar char="o"/>
              <a:defRPr sz="3733"/>
            </a:lvl2pPr>
            <a:lvl3pPr marL="1828754" indent="-609585">
              <a:lnSpc>
                <a:spcPct val="110000"/>
              </a:lnSpc>
              <a:buFont typeface="Wingdings" panose="05000000000000000000" pitchFamily="2" charset="2"/>
              <a:buChar char="§"/>
              <a:defRPr sz="3200"/>
            </a:lvl3pPr>
            <a:lvl4pPr marL="2438339" indent="-487668">
              <a:lnSpc>
                <a:spcPct val="110000"/>
              </a:lnSpc>
              <a:buFont typeface="Arial" panose="020B0604020202020204" pitchFamily="34" charset="0"/>
              <a:buChar char="-"/>
              <a:defRPr sz="3200"/>
            </a:lvl4pPr>
            <a:lvl5pPr marL="3047924" indent="-609585">
              <a:lnSpc>
                <a:spcPct val="110000"/>
              </a:lnSpc>
              <a:buFont typeface="Arial" panose="020B0604020202020204" pitchFamily="34" charset="0"/>
              <a:buChar char="•"/>
              <a:defRPr sz="3200"/>
            </a:lvl5pPr>
            <a:lvl6pPr marL="2438339" indent="-487668">
              <a:lnSpc>
                <a:spcPct val="140000"/>
              </a:lnSpc>
              <a:defRPr sz="3733"/>
            </a:lvl6pPr>
            <a:lvl7pPr marL="2804090" indent="-487668">
              <a:lnSpc>
                <a:spcPct val="140000"/>
              </a:lnSpc>
              <a:buFont typeface="Arial" panose="020B0604020202020204" pitchFamily="34" charset="0"/>
              <a:buChar char="•"/>
              <a:defRPr sz="3733"/>
            </a:lvl7pPr>
            <a:lvl8pPr marL="3169841">
              <a:defRPr sz="3733"/>
            </a:lvl8pPr>
            <a:lvl9pPr marL="3535592">
              <a:defRPr sz="3733"/>
            </a:lvl9pPr>
          </a:lstStyle>
          <a:p>
            <a:pPr lvl="0"/>
            <a:r>
              <a:rPr lang="en-US"/>
              <a:t>Slide content should be simple</a:t>
            </a:r>
          </a:p>
          <a:p>
            <a:pPr lvl="1"/>
            <a:r>
              <a:rPr lang="en-US"/>
              <a:t>Bullet level 2</a:t>
            </a:r>
          </a:p>
          <a:p>
            <a:pPr lvl="2"/>
            <a:r>
              <a:rPr lang="en-US"/>
              <a:t>Bullet level 3</a:t>
            </a:r>
          </a:p>
        </p:txBody>
      </p:sp>
    </p:spTree>
    <p:extLst>
      <p:ext uri="{BB962C8B-B14F-4D97-AF65-F5344CB8AC3E}">
        <p14:creationId xmlns:p14="http://schemas.microsoft.com/office/powerpoint/2010/main" val="28830916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martArt Placeholder 3"/>
          <p:cNvSpPr>
            <a:spLocks noGrp="1" noChangeAspect="1"/>
          </p:cNvSpPr>
          <p:nvPr>
            <p:ph type="dgm" sz="quarter" idx="13"/>
          </p:nvPr>
        </p:nvSpPr>
        <p:spPr>
          <a:xfrm>
            <a:off x="605373" y="1463040"/>
            <a:ext cx="10977033" cy="45720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noProof="0"/>
              <a:t>Click icon to add SmartArt graphic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40771"/>
            <a:ext cx="10972800" cy="1143000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4653349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4"/>
          <p:cNvSpPr>
            <a:spLocks noGrp="1" noChangeAspect="1"/>
          </p:cNvSpPr>
          <p:nvPr>
            <p:ph type="chart" sz="quarter" idx="14"/>
          </p:nvPr>
        </p:nvSpPr>
        <p:spPr>
          <a:xfrm>
            <a:off x="605367" y="1463040"/>
            <a:ext cx="10972800" cy="45720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40771"/>
            <a:ext cx="10972800" cy="1143000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210099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able Placeholder 7"/>
          <p:cNvSpPr>
            <a:spLocks noGrp="1"/>
          </p:cNvSpPr>
          <p:nvPr>
            <p:ph type="tbl" sz="quarter" idx="15"/>
          </p:nvPr>
        </p:nvSpPr>
        <p:spPr>
          <a:xfrm>
            <a:off x="609600" y="1463040"/>
            <a:ext cx="10972800" cy="4876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Click icon to add table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35479"/>
            <a:ext cx="10972800" cy="1143000"/>
          </a:xfrm>
        </p:spPr>
        <p:txBody>
          <a:bodyPr anchor="t"/>
          <a:lstStyle/>
          <a:p>
            <a:r>
              <a:rPr lang="en-US" noProof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2733304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2 Headers + 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6"/>
          <p:cNvSpPr>
            <a:spLocks noGrp="1"/>
          </p:cNvSpPr>
          <p:nvPr>
            <p:ph type="chart" sz="quarter" idx="10"/>
          </p:nvPr>
        </p:nvSpPr>
        <p:spPr>
          <a:xfrm>
            <a:off x="6096000" y="2036064"/>
            <a:ext cx="5486400" cy="41148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733"/>
            </a:lvl1pPr>
          </a:lstStyle>
          <a:p>
            <a:r>
              <a:rPr lang="en-US" noProof="0"/>
              <a:t>Click icon to add chart</a:t>
            </a:r>
          </a:p>
        </p:txBody>
      </p:sp>
      <p:sp>
        <p:nvSpPr>
          <p:cNvPr id="8" name="Chart Placeholder 6"/>
          <p:cNvSpPr>
            <a:spLocks noGrp="1" noChangeAspect="1"/>
          </p:cNvSpPr>
          <p:nvPr>
            <p:ph type="chart" sz="quarter" idx="11"/>
          </p:nvPr>
        </p:nvSpPr>
        <p:spPr>
          <a:xfrm>
            <a:off x="609600" y="2036064"/>
            <a:ext cx="5486400" cy="41148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733"/>
            </a:lvl1pPr>
          </a:lstStyle>
          <a:p>
            <a:r>
              <a:rPr lang="en-US" noProof="0"/>
              <a:t>Click icon to add chart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0" y="1389888"/>
            <a:ext cx="5486400" cy="6397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733" b="1">
                <a:solidFill>
                  <a:srgbClr val="2573BA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389888"/>
            <a:ext cx="5486400" cy="6397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733" b="1">
                <a:solidFill>
                  <a:srgbClr val="2573BA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40771"/>
            <a:ext cx="10972800" cy="1143000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9905155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20946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97541" y="2231571"/>
            <a:ext cx="9780059" cy="1183904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rgbClr val="2573BA"/>
                </a:solidFill>
                <a:latin typeface="Arial"/>
                <a:cs typeface="Arial"/>
              </a:defRPr>
            </a:lvl1pPr>
          </a:lstStyle>
          <a:p>
            <a:r>
              <a:rPr lang="en-US" noProof="0"/>
              <a:t>End Slide</a:t>
            </a:r>
          </a:p>
        </p:txBody>
      </p:sp>
      <p:pic>
        <p:nvPicPr>
          <p:cNvPr id="7" name="Picture 6" descr="logo-0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132" y="1216538"/>
            <a:ext cx="3249091" cy="1078333"/>
          </a:xfrm>
          <a:prstGeom prst="rect">
            <a:avLst/>
          </a:prstGeom>
        </p:spPr>
      </p:pic>
      <p:pic>
        <p:nvPicPr>
          <p:cNvPr id="4" name="Picture 3" descr="logo-0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132" y="1216538"/>
            <a:ext cx="3249091" cy="107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974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3DCDDB0-F1A2-4E19-9777-2B52D7F5617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29" imgH="627" progId="TCLayout.ActiveDocument.1">
                  <p:embed/>
                </p:oleObj>
              </mc:Choice>
              <mc:Fallback>
                <p:oleObj name="think-cell Slide" r:id="rId3" imgW="629" imgH="627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3DCDDB0-F1A2-4E19-9777-2B52D7F561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126DD-6D21-4DEB-A03A-1FAC2BEBD4BE}" type="datetimeFigureOut">
              <a:rPr lang="en-US" smtClean="0"/>
              <a:t>10/4/22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683F7-1838-44C1-A3C7-3B4474FEF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870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99887"/>
            <a:ext cx="10363200" cy="893215"/>
          </a:xfrm>
        </p:spPr>
        <p:txBody>
          <a:bodyPr anchor="b">
            <a:normAutofit/>
          </a:bodyPr>
          <a:lstStyle>
            <a:lvl1pPr algn="l">
              <a:defRPr sz="3600" b="1" cap="none" baseline="0">
                <a:solidFill>
                  <a:srgbClr val="2573BA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77601"/>
            <a:ext cx="10363200" cy="464735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rgbClr val="578196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30673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10982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609600" y="3449589"/>
            <a:ext cx="10972800" cy="6752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733" b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subtitle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300243"/>
            <a:ext cx="10972800" cy="1143000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084620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40771"/>
            <a:ext cx="10972800" cy="1143000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600" y="1463041"/>
            <a:ext cx="5388864" cy="4612655"/>
          </a:xfrm>
          <a:prstGeom prst="rect">
            <a:avLst/>
          </a:prstGeom>
        </p:spPr>
        <p:txBody>
          <a:bodyPr/>
          <a:lstStyle>
            <a:lvl1pPr marL="609585" indent="-609585">
              <a:lnSpc>
                <a:spcPct val="110000"/>
              </a:lnSpc>
              <a:buFont typeface="Arial" panose="020B0604020202020204" pitchFamily="34" charset="0"/>
              <a:buChar char="•"/>
              <a:defRPr sz="4267"/>
            </a:lvl1pPr>
            <a:lvl2pPr marL="1219170" indent="-609585">
              <a:lnSpc>
                <a:spcPct val="110000"/>
              </a:lnSpc>
              <a:buFont typeface="Courier New" panose="02070309020205020404" pitchFamily="49" charset="0"/>
              <a:buChar char="o"/>
              <a:defRPr sz="3733"/>
            </a:lvl2pPr>
            <a:lvl3pPr marL="1828754" indent="-609585">
              <a:lnSpc>
                <a:spcPct val="110000"/>
              </a:lnSpc>
              <a:buFont typeface="Wingdings" panose="05000000000000000000" pitchFamily="2" charset="2"/>
              <a:buChar char="§"/>
              <a:defRPr sz="3200"/>
            </a:lvl3pPr>
            <a:lvl4pPr marL="2438339" indent="-487668">
              <a:lnSpc>
                <a:spcPct val="110000"/>
              </a:lnSpc>
              <a:buFont typeface="Arial" panose="020B0604020202020204" pitchFamily="34" charset="0"/>
              <a:buChar char="-"/>
              <a:defRPr sz="3200"/>
            </a:lvl4pPr>
            <a:lvl5pPr marL="3047924" indent="-609585">
              <a:lnSpc>
                <a:spcPct val="110000"/>
              </a:lnSpc>
              <a:buFont typeface="Arial" panose="020B0604020202020204" pitchFamily="34" charset="0"/>
              <a:buChar char="•"/>
              <a:defRPr sz="3200"/>
            </a:lvl5pPr>
            <a:lvl6pPr marL="2438339" indent="-487668">
              <a:lnSpc>
                <a:spcPct val="140000"/>
              </a:lnSpc>
              <a:defRPr sz="3733"/>
            </a:lvl6pPr>
            <a:lvl7pPr marL="2804090" indent="-487668">
              <a:lnSpc>
                <a:spcPct val="140000"/>
              </a:lnSpc>
              <a:buFont typeface="Arial" panose="020B0604020202020204" pitchFamily="34" charset="0"/>
              <a:buChar char="•"/>
              <a:defRPr sz="3733"/>
            </a:lvl7pPr>
            <a:lvl8pPr marL="3169841">
              <a:defRPr sz="3733"/>
            </a:lvl8pPr>
            <a:lvl9pPr marL="3535592">
              <a:defRPr sz="3733"/>
            </a:lvl9pPr>
          </a:lstStyle>
          <a:p>
            <a:pPr lvl="0"/>
            <a:r>
              <a:rPr lang="en-US"/>
              <a:t>Slide content should be simple</a:t>
            </a:r>
          </a:p>
          <a:p>
            <a:pPr lvl="1"/>
            <a:r>
              <a:rPr lang="en-US"/>
              <a:t>Bullet level 2</a:t>
            </a:r>
          </a:p>
          <a:p>
            <a:pPr lvl="2"/>
            <a:r>
              <a:rPr lang="en-US"/>
              <a:t>Bullet level 3</a:t>
            </a:r>
          </a:p>
          <a:p>
            <a:pPr lvl="3"/>
            <a:r>
              <a:rPr lang="en-US"/>
              <a:t>Bullet level 4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6193536" y="1463041"/>
            <a:ext cx="5388864" cy="4612655"/>
          </a:xfrm>
          <a:prstGeom prst="rect">
            <a:avLst/>
          </a:prstGeom>
        </p:spPr>
        <p:txBody>
          <a:bodyPr/>
          <a:lstStyle>
            <a:lvl1pPr marL="609585" indent="-609585">
              <a:lnSpc>
                <a:spcPct val="110000"/>
              </a:lnSpc>
              <a:buFont typeface="Arial" panose="020B0604020202020204" pitchFamily="34" charset="0"/>
              <a:buChar char="•"/>
              <a:defRPr sz="4267"/>
            </a:lvl1pPr>
            <a:lvl2pPr marL="1219170" indent="-609585">
              <a:lnSpc>
                <a:spcPct val="110000"/>
              </a:lnSpc>
              <a:buFont typeface="Courier New" panose="02070309020205020404" pitchFamily="49" charset="0"/>
              <a:buChar char="o"/>
              <a:defRPr sz="3733"/>
            </a:lvl2pPr>
            <a:lvl3pPr marL="1828754" indent="-609585">
              <a:lnSpc>
                <a:spcPct val="110000"/>
              </a:lnSpc>
              <a:buFont typeface="Wingdings" panose="05000000000000000000" pitchFamily="2" charset="2"/>
              <a:buChar char="§"/>
              <a:defRPr sz="3200"/>
            </a:lvl3pPr>
            <a:lvl4pPr marL="2438339" indent="-487668">
              <a:lnSpc>
                <a:spcPct val="110000"/>
              </a:lnSpc>
              <a:buFont typeface="Arial" panose="020B0604020202020204" pitchFamily="34" charset="0"/>
              <a:buChar char="-"/>
              <a:defRPr sz="3200"/>
            </a:lvl4pPr>
            <a:lvl5pPr marL="3047924" indent="-609585">
              <a:lnSpc>
                <a:spcPct val="110000"/>
              </a:lnSpc>
              <a:buFont typeface="Arial" panose="020B0604020202020204" pitchFamily="34" charset="0"/>
              <a:buChar char="•"/>
              <a:defRPr sz="3200"/>
            </a:lvl5pPr>
            <a:lvl6pPr marL="2438339" indent="-487668">
              <a:lnSpc>
                <a:spcPct val="140000"/>
              </a:lnSpc>
              <a:defRPr sz="3733"/>
            </a:lvl6pPr>
            <a:lvl7pPr marL="2804090" indent="-487668">
              <a:lnSpc>
                <a:spcPct val="140000"/>
              </a:lnSpc>
              <a:buFont typeface="Arial" panose="020B0604020202020204" pitchFamily="34" charset="0"/>
              <a:buChar char="•"/>
              <a:defRPr sz="3733"/>
            </a:lvl7pPr>
            <a:lvl8pPr marL="3169841">
              <a:defRPr sz="3733"/>
            </a:lvl8pPr>
            <a:lvl9pPr marL="3535592">
              <a:defRPr sz="3733"/>
            </a:lvl9pPr>
          </a:lstStyle>
          <a:p>
            <a:pPr lvl="0"/>
            <a:r>
              <a:rPr lang="en-US"/>
              <a:t>Keep text size consistent</a:t>
            </a:r>
          </a:p>
          <a:p>
            <a:pPr lvl="1"/>
            <a:r>
              <a:rPr lang="en-US"/>
              <a:t>Bullet level 2</a:t>
            </a:r>
          </a:p>
          <a:p>
            <a:pPr lvl="2"/>
            <a:r>
              <a:rPr lang="en-US"/>
              <a:t>Bullet level 3</a:t>
            </a:r>
          </a:p>
          <a:p>
            <a:pPr lvl="3"/>
            <a:r>
              <a:rPr lang="en-US"/>
              <a:t>Bullet level 4</a:t>
            </a:r>
          </a:p>
        </p:txBody>
      </p:sp>
    </p:spTree>
    <p:extLst>
      <p:ext uri="{BB962C8B-B14F-4D97-AF65-F5344CB8AC3E}">
        <p14:creationId xmlns:p14="http://schemas.microsoft.com/office/powerpoint/2010/main" val="3238132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2 Headers + 2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193538" y="1389443"/>
            <a:ext cx="5389033" cy="6397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733" b="1" baseline="0">
                <a:solidFill>
                  <a:srgbClr val="2573BA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1" y="1389443"/>
            <a:ext cx="5389033" cy="6397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733" b="1" baseline="0">
                <a:solidFill>
                  <a:srgbClr val="2573BA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40771"/>
            <a:ext cx="10972800" cy="1143000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600" y="2029968"/>
            <a:ext cx="5388864" cy="4389120"/>
          </a:xfrm>
          <a:prstGeom prst="rect">
            <a:avLst/>
          </a:prstGeom>
        </p:spPr>
        <p:txBody>
          <a:bodyPr/>
          <a:lstStyle>
            <a:lvl1pPr marL="609585" indent="-609585">
              <a:lnSpc>
                <a:spcPct val="110000"/>
              </a:lnSpc>
              <a:buFont typeface="Arial" panose="020B0604020202020204" pitchFamily="34" charset="0"/>
              <a:buChar char="•"/>
              <a:defRPr sz="4267"/>
            </a:lvl1pPr>
            <a:lvl2pPr marL="1219170" indent="-609585">
              <a:lnSpc>
                <a:spcPct val="110000"/>
              </a:lnSpc>
              <a:buFont typeface="Courier New" panose="02070309020205020404" pitchFamily="49" charset="0"/>
              <a:buChar char="o"/>
              <a:defRPr sz="3733"/>
            </a:lvl2pPr>
            <a:lvl3pPr marL="1828754" indent="-609585">
              <a:lnSpc>
                <a:spcPct val="110000"/>
              </a:lnSpc>
              <a:buFont typeface="Wingdings" panose="05000000000000000000" pitchFamily="2" charset="2"/>
              <a:buChar char="§"/>
              <a:defRPr sz="3200"/>
            </a:lvl3pPr>
            <a:lvl4pPr marL="2438339" indent="-487668">
              <a:lnSpc>
                <a:spcPct val="110000"/>
              </a:lnSpc>
              <a:buFont typeface="Arial" panose="020B0604020202020204" pitchFamily="34" charset="0"/>
              <a:buChar char="-"/>
              <a:defRPr sz="3200"/>
            </a:lvl4pPr>
            <a:lvl5pPr marL="3047924" indent="-609585">
              <a:lnSpc>
                <a:spcPct val="110000"/>
              </a:lnSpc>
              <a:buFont typeface="Arial" panose="020B0604020202020204" pitchFamily="34" charset="0"/>
              <a:buChar char="•"/>
              <a:defRPr sz="3200"/>
            </a:lvl5pPr>
            <a:lvl6pPr marL="2438339" indent="-487668">
              <a:lnSpc>
                <a:spcPct val="140000"/>
              </a:lnSpc>
              <a:defRPr sz="3733"/>
            </a:lvl6pPr>
            <a:lvl7pPr marL="2804090" indent="-487668">
              <a:lnSpc>
                <a:spcPct val="140000"/>
              </a:lnSpc>
              <a:buFont typeface="Arial" panose="020B0604020202020204" pitchFamily="34" charset="0"/>
              <a:buChar char="•"/>
              <a:defRPr sz="3733"/>
            </a:lvl7pPr>
            <a:lvl8pPr marL="3169841">
              <a:defRPr sz="3733"/>
            </a:lvl8pPr>
            <a:lvl9pPr marL="3535592">
              <a:defRPr sz="3733"/>
            </a:lvl9pPr>
          </a:lstStyle>
          <a:p>
            <a:pPr lvl="0"/>
            <a:r>
              <a:rPr lang="en-US"/>
              <a:t>Slide content should be simple</a:t>
            </a:r>
          </a:p>
          <a:p>
            <a:pPr lvl="1"/>
            <a:r>
              <a:rPr lang="en-US"/>
              <a:t>Bullet level 2</a:t>
            </a:r>
          </a:p>
          <a:p>
            <a:pPr lvl="2"/>
            <a:r>
              <a:rPr lang="en-US"/>
              <a:t>Bullet level 3</a:t>
            </a:r>
          </a:p>
          <a:p>
            <a:pPr lvl="3"/>
            <a:r>
              <a:rPr lang="en-US"/>
              <a:t>Bullet level 4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6193536" y="2029968"/>
            <a:ext cx="5388864" cy="4389120"/>
          </a:xfrm>
          <a:prstGeom prst="rect">
            <a:avLst/>
          </a:prstGeom>
        </p:spPr>
        <p:txBody>
          <a:bodyPr/>
          <a:lstStyle>
            <a:lvl1pPr marL="609585" indent="-609585">
              <a:lnSpc>
                <a:spcPct val="110000"/>
              </a:lnSpc>
              <a:buFont typeface="Arial" panose="020B0604020202020204" pitchFamily="34" charset="0"/>
              <a:buChar char="•"/>
              <a:defRPr sz="4267"/>
            </a:lvl1pPr>
            <a:lvl2pPr marL="1219170" indent="-609585">
              <a:lnSpc>
                <a:spcPct val="110000"/>
              </a:lnSpc>
              <a:buFont typeface="Courier New" panose="02070309020205020404" pitchFamily="49" charset="0"/>
              <a:buChar char="o"/>
              <a:defRPr sz="3733"/>
            </a:lvl2pPr>
            <a:lvl3pPr marL="1828754" indent="-609585">
              <a:lnSpc>
                <a:spcPct val="110000"/>
              </a:lnSpc>
              <a:buFont typeface="Wingdings" panose="05000000000000000000" pitchFamily="2" charset="2"/>
              <a:buChar char="§"/>
              <a:defRPr sz="3200"/>
            </a:lvl3pPr>
            <a:lvl4pPr marL="2438339" indent="-487668">
              <a:lnSpc>
                <a:spcPct val="110000"/>
              </a:lnSpc>
              <a:buFont typeface="Arial" panose="020B0604020202020204" pitchFamily="34" charset="0"/>
              <a:buChar char="-"/>
              <a:defRPr sz="3200"/>
            </a:lvl4pPr>
            <a:lvl5pPr marL="3047924" indent="-609585">
              <a:lnSpc>
                <a:spcPct val="110000"/>
              </a:lnSpc>
              <a:buFont typeface="Arial" panose="020B0604020202020204" pitchFamily="34" charset="0"/>
              <a:buChar char="•"/>
              <a:defRPr sz="3200"/>
            </a:lvl5pPr>
            <a:lvl6pPr marL="2438339" indent="-487668">
              <a:lnSpc>
                <a:spcPct val="140000"/>
              </a:lnSpc>
              <a:defRPr sz="3733"/>
            </a:lvl6pPr>
            <a:lvl7pPr marL="2804090" indent="-487668">
              <a:lnSpc>
                <a:spcPct val="140000"/>
              </a:lnSpc>
              <a:buFont typeface="Arial" panose="020B0604020202020204" pitchFamily="34" charset="0"/>
              <a:buChar char="•"/>
              <a:defRPr sz="3733"/>
            </a:lvl7pPr>
            <a:lvl8pPr marL="3169841">
              <a:defRPr sz="3733"/>
            </a:lvl8pPr>
            <a:lvl9pPr marL="3535592">
              <a:defRPr sz="3733"/>
            </a:lvl9pPr>
          </a:lstStyle>
          <a:p>
            <a:pPr lvl="0"/>
            <a:r>
              <a:rPr lang="en-US"/>
              <a:t>Keep text size consistent</a:t>
            </a:r>
          </a:p>
          <a:p>
            <a:pPr lvl="1"/>
            <a:r>
              <a:rPr lang="en-US"/>
              <a:t>Bullet level 2</a:t>
            </a:r>
          </a:p>
          <a:p>
            <a:pPr lvl="2"/>
            <a:r>
              <a:rPr lang="en-US"/>
              <a:t>Bullet level 3</a:t>
            </a:r>
          </a:p>
          <a:p>
            <a:pPr lvl="3"/>
            <a:r>
              <a:rPr lang="en-US"/>
              <a:t>Bullet level 4</a:t>
            </a:r>
          </a:p>
        </p:txBody>
      </p:sp>
    </p:spTree>
    <p:extLst>
      <p:ext uri="{BB962C8B-B14F-4D97-AF65-F5344CB8AC3E}">
        <p14:creationId xmlns:p14="http://schemas.microsoft.com/office/powerpoint/2010/main" val="1253217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3 Headers +3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7924800" y="1389889"/>
            <a:ext cx="3657600" cy="6397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733" b="1">
                <a:solidFill>
                  <a:srgbClr val="2573BA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267200" y="1389889"/>
            <a:ext cx="3657600" cy="6397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733" b="1">
                <a:solidFill>
                  <a:srgbClr val="2573BA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389443"/>
            <a:ext cx="3657600" cy="6397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733" b="1">
                <a:solidFill>
                  <a:srgbClr val="2573BA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40771"/>
            <a:ext cx="10972800" cy="1143000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600" y="2029969"/>
            <a:ext cx="3657600" cy="4327145"/>
          </a:xfrm>
          <a:prstGeom prst="rect">
            <a:avLst/>
          </a:prstGeom>
        </p:spPr>
        <p:txBody>
          <a:bodyPr/>
          <a:lstStyle>
            <a:lvl1pPr marL="609585" indent="-609585">
              <a:lnSpc>
                <a:spcPct val="110000"/>
              </a:lnSpc>
              <a:buFont typeface="Arial" panose="020B0604020202020204" pitchFamily="34" charset="0"/>
              <a:buChar char="•"/>
              <a:defRPr sz="3733"/>
            </a:lvl1pPr>
            <a:lvl2pPr marL="914377" indent="-609585">
              <a:lnSpc>
                <a:spcPct val="110000"/>
              </a:lnSpc>
              <a:buFont typeface="Courier New" panose="02070309020205020404" pitchFamily="49" charset="0"/>
              <a:buChar char="o"/>
              <a:defRPr sz="3200"/>
            </a:lvl2pPr>
            <a:lvl3pPr marL="1219170" indent="-609585">
              <a:lnSpc>
                <a:spcPct val="110000"/>
              </a:lnSpc>
              <a:buFont typeface="Wingdings" panose="05000000000000000000" pitchFamily="2" charset="2"/>
              <a:buChar char="§"/>
              <a:defRPr sz="2667"/>
            </a:lvl3pPr>
            <a:lvl4pPr marL="1523962" indent="-609585">
              <a:lnSpc>
                <a:spcPct val="110000"/>
              </a:lnSpc>
              <a:buFont typeface="Arial" panose="020B0604020202020204" pitchFamily="34" charset="0"/>
              <a:buChar char="-"/>
              <a:defRPr sz="2667"/>
            </a:lvl4pPr>
            <a:lvl5pPr marL="3047924" indent="-609585">
              <a:lnSpc>
                <a:spcPct val="110000"/>
              </a:lnSpc>
              <a:buFont typeface="Arial" panose="020B0604020202020204" pitchFamily="34" charset="0"/>
              <a:buChar char="•"/>
              <a:defRPr sz="3200"/>
            </a:lvl5pPr>
            <a:lvl6pPr marL="2438339" indent="-487668">
              <a:lnSpc>
                <a:spcPct val="140000"/>
              </a:lnSpc>
              <a:defRPr sz="3733"/>
            </a:lvl6pPr>
            <a:lvl7pPr marL="2804090" indent="-487668">
              <a:lnSpc>
                <a:spcPct val="140000"/>
              </a:lnSpc>
              <a:buFont typeface="Arial" panose="020B0604020202020204" pitchFamily="34" charset="0"/>
              <a:buChar char="•"/>
              <a:defRPr sz="3733"/>
            </a:lvl7pPr>
            <a:lvl8pPr marL="3169841">
              <a:defRPr sz="3733"/>
            </a:lvl8pPr>
            <a:lvl9pPr marL="3535592">
              <a:defRPr sz="3733"/>
            </a:lvl9pPr>
          </a:lstStyle>
          <a:p>
            <a:pPr lvl="0"/>
            <a:r>
              <a:rPr lang="en-US"/>
              <a:t>Slide content should be simple</a:t>
            </a:r>
          </a:p>
          <a:p>
            <a:pPr lvl="1"/>
            <a:r>
              <a:rPr lang="en-US"/>
              <a:t>Bullet level 2</a:t>
            </a:r>
          </a:p>
          <a:p>
            <a:pPr lvl="2"/>
            <a:r>
              <a:rPr lang="en-US"/>
              <a:t>Bullet level 3</a:t>
            </a:r>
          </a:p>
          <a:p>
            <a:pPr lvl="3"/>
            <a:r>
              <a:rPr lang="en-US"/>
              <a:t>Bullet level 4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26" hasCustomPrompt="1"/>
          </p:nvPr>
        </p:nvSpPr>
        <p:spPr>
          <a:xfrm>
            <a:off x="4267200" y="2029206"/>
            <a:ext cx="3657600" cy="4327145"/>
          </a:xfrm>
          <a:prstGeom prst="rect">
            <a:avLst/>
          </a:prstGeom>
        </p:spPr>
        <p:txBody>
          <a:bodyPr/>
          <a:lstStyle>
            <a:lvl1pPr marL="609585" indent="-609585">
              <a:lnSpc>
                <a:spcPct val="110000"/>
              </a:lnSpc>
              <a:buFont typeface="Arial" panose="020B0604020202020204" pitchFamily="34" charset="0"/>
              <a:buChar char="•"/>
              <a:defRPr sz="3733" baseline="0"/>
            </a:lvl1pPr>
            <a:lvl2pPr marL="914377" indent="-609585">
              <a:lnSpc>
                <a:spcPct val="110000"/>
              </a:lnSpc>
              <a:buFont typeface="Courier New" panose="02070309020205020404" pitchFamily="49" charset="0"/>
              <a:buChar char="o"/>
              <a:defRPr sz="3200"/>
            </a:lvl2pPr>
            <a:lvl3pPr marL="1219170" indent="-609585">
              <a:lnSpc>
                <a:spcPct val="110000"/>
              </a:lnSpc>
              <a:buFont typeface="Wingdings" panose="05000000000000000000" pitchFamily="2" charset="2"/>
              <a:buChar char="§"/>
              <a:defRPr sz="2667"/>
            </a:lvl3pPr>
            <a:lvl4pPr marL="1523962" indent="-609585">
              <a:lnSpc>
                <a:spcPct val="110000"/>
              </a:lnSpc>
              <a:buFont typeface="Arial" panose="020B0604020202020204" pitchFamily="34" charset="0"/>
              <a:buChar char="-"/>
              <a:defRPr sz="2667"/>
            </a:lvl4pPr>
            <a:lvl5pPr marL="3047924" indent="-609585">
              <a:lnSpc>
                <a:spcPct val="110000"/>
              </a:lnSpc>
              <a:buFont typeface="Arial" panose="020B0604020202020204" pitchFamily="34" charset="0"/>
              <a:buChar char="•"/>
              <a:defRPr sz="3200"/>
            </a:lvl5pPr>
            <a:lvl6pPr marL="2438339" indent="-487668">
              <a:lnSpc>
                <a:spcPct val="140000"/>
              </a:lnSpc>
              <a:defRPr sz="3733"/>
            </a:lvl6pPr>
            <a:lvl7pPr marL="2804090" indent="-487668">
              <a:lnSpc>
                <a:spcPct val="140000"/>
              </a:lnSpc>
              <a:buFont typeface="Arial" panose="020B0604020202020204" pitchFamily="34" charset="0"/>
              <a:buChar char="•"/>
              <a:defRPr sz="3733"/>
            </a:lvl7pPr>
            <a:lvl8pPr marL="3169841">
              <a:defRPr sz="3733"/>
            </a:lvl8pPr>
            <a:lvl9pPr marL="3535592">
              <a:defRPr sz="3733"/>
            </a:lvl9pPr>
          </a:lstStyle>
          <a:p>
            <a:pPr lvl="0"/>
            <a:r>
              <a:rPr lang="en-US"/>
              <a:t>Text here</a:t>
            </a:r>
          </a:p>
          <a:p>
            <a:pPr lvl="1"/>
            <a:r>
              <a:rPr lang="en-US"/>
              <a:t>Bullet level 2</a:t>
            </a:r>
          </a:p>
          <a:p>
            <a:pPr lvl="2"/>
            <a:r>
              <a:rPr lang="en-US"/>
              <a:t>Bullet level 3</a:t>
            </a:r>
          </a:p>
          <a:p>
            <a:pPr lvl="3"/>
            <a:r>
              <a:rPr lang="en-US"/>
              <a:t>Bullet level 4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27" hasCustomPrompt="1"/>
          </p:nvPr>
        </p:nvSpPr>
        <p:spPr>
          <a:xfrm>
            <a:off x="7929880" y="2029969"/>
            <a:ext cx="3657600" cy="4327145"/>
          </a:xfrm>
          <a:prstGeom prst="rect">
            <a:avLst/>
          </a:prstGeom>
        </p:spPr>
        <p:txBody>
          <a:bodyPr/>
          <a:lstStyle>
            <a:lvl1pPr marL="609585" indent="-609585">
              <a:lnSpc>
                <a:spcPct val="110000"/>
              </a:lnSpc>
              <a:buFont typeface="Arial" panose="020B0604020202020204" pitchFamily="34" charset="0"/>
              <a:buChar char="•"/>
              <a:defRPr sz="3733"/>
            </a:lvl1pPr>
            <a:lvl2pPr marL="914377" indent="-609585">
              <a:lnSpc>
                <a:spcPct val="110000"/>
              </a:lnSpc>
              <a:buFont typeface="Courier New" panose="02070309020205020404" pitchFamily="49" charset="0"/>
              <a:buChar char="o"/>
              <a:defRPr sz="3200"/>
            </a:lvl2pPr>
            <a:lvl3pPr marL="1219170" indent="-609585">
              <a:lnSpc>
                <a:spcPct val="110000"/>
              </a:lnSpc>
              <a:buFont typeface="Wingdings" panose="05000000000000000000" pitchFamily="2" charset="2"/>
              <a:buChar char="§"/>
              <a:defRPr sz="2667"/>
            </a:lvl3pPr>
            <a:lvl4pPr marL="1523962" indent="-609585">
              <a:lnSpc>
                <a:spcPct val="110000"/>
              </a:lnSpc>
              <a:buFont typeface="Arial" panose="020B0604020202020204" pitchFamily="34" charset="0"/>
              <a:buChar char="-"/>
              <a:defRPr sz="2667"/>
            </a:lvl4pPr>
            <a:lvl5pPr marL="3047924" indent="-609585">
              <a:lnSpc>
                <a:spcPct val="110000"/>
              </a:lnSpc>
              <a:buFont typeface="Arial" panose="020B0604020202020204" pitchFamily="34" charset="0"/>
              <a:buChar char="•"/>
              <a:defRPr sz="3200"/>
            </a:lvl5pPr>
            <a:lvl6pPr marL="2438339" indent="-487668">
              <a:lnSpc>
                <a:spcPct val="140000"/>
              </a:lnSpc>
              <a:defRPr sz="3733"/>
            </a:lvl6pPr>
            <a:lvl7pPr marL="2804090" indent="-487668">
              <a:lnSpc>
                <a:spcPct val="140000"/>
              </a:lnSpc>
              <a:buFont typeface="Arial" panose="020B0604020202020204" pitchFamily="34" charset="0"/>
              <a:buChar char="•"/>
              <a:defRPr sz="3733"/>
            </a:lvl7pPr>
            <a:lvl8pPr marL="3169841">
              <a:defRPr sz="3733"/>
            </a:lvl8pPr>
            <a:lvl9pPr marL="3535592">
              <a:defRPr sz="3733"/>
            </a:lvl9pPr>
          </a:lstStyle>
          <a:p>
            <a:pPr lvl="0"/>
            <a:r>
              <a:rPr lang="en-US"/>
              <a:t>Text here</a:t>
            </a:r>
          </a:p>
          <a:p>
            <a:pPr lvl="1"/>
            <a:r>
              <a:rPr lang="en-US"/>
              <a:t>Bullet level 2</a:t>
            </a:r>
          </a:p>
          <a:p>
            <a:pPr lvl="2"/>
            <a:r>
              <a:rPr lang="en-US"/>
              <a:t>Bullet level 3</a:t>
            </a:r>
          </a:p>
          <a:p>
            <a:pPr lvl="3"/>
            <a:r>
              <a:rPr lang="en-US"/>
              <a:t>Bullet level 4</a:t>
            </a:r>
          </a:p>
        </p:txBody>
      </p:sp>
    </p:spTree>
    <p:extLst>
      <p:ext uri="{BB962C8B-B14F-4D97-AF65-F5344CB8AC3E}">
        <p14:creationId xmlns:p14="http://schemas.microsoft.com/office/powerpoint/2010/main" val="2027116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Header + Text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martArt Placeholder 6"/>
          <p:cNvSpPr>
            <a:spLocks noGrp="1" noChangeAspect="1"/>
          </p:cNvSpPr>
          <p:nvPr>
            <p:ph type="dgm" sz="quarter" idx="14"/>
          </p:nvPr>
        </p:nvSpPr>
        <p:spPr>
          <a:xfrm>
            <a:off x="5608320" y="2036064"/>
            <a:ext cx="5974080" cy="41148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733"/>
            </a:lvl1pPr>
          </a:lstStyle>
          <a:p>
            <a:r>
              <a:rPr lang="en-US" noProof="0"/>
              <a:t>Click icon to add SmartArt graphic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3060" y="1389888"/>
            <a:ext cx="4876800" cy="6397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733" b="1" baseline="0">
                <a:solidFill>
                  <a:srgbClr val="2573BA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40771"/>
            <a:ext cx="10972800" cy="1143000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602" y="2036064"/>
            <a:ext cx="4880260" cy="4114800"/>
          </a:xfrm>
          <a:prstGeom prst="rect">
            <a:avLst/>
          </a:prstGeom>
        </p:spPr>
        <p:txBody>
          <a:bodyPr/>
          <a:lstStyle>
            <a:lvl1pPr marL="609585" indent="-609585">
              <a:lnSpc>
                <a:spcPct val="110000"/>
              </a:lnSpc>
              <a:buFont typeface="Arial" panose="020B0604020202020204" pitchFamily="34" charset="0"/>
              <a:buChar char="•"/>
              <a:defRPr sz="4267"/>
            </a:lvl1pPr>
            <a:lvl2pPr marL="1219170" indent="-609585">
              <a:lnSpc>
                <a:spcPct val="110000"/>
              </a:lnSpc>
              <a:buFont typeface="Courier New" panose="02070309020205020404" pitchFamily="49" charset="0"/>
              <a:buChar char="o"/>
              <a:defRPr sz="3733"/>
            </a:lvl2pPr>
            <a:lvl3pPr marL="1828754" indent="-609585">
              <a:lnSpc>
                <a:spcPct val="110000"/>
              </a:lnSpc>
              <a:buFont typeface="Wingdings" panose="05000000000000000000" pitchFamily="2" charset="2"/>
              <a:buChar char="§"/>
              <a:defRPr sz="3200"/>
            </a:lvl3pPr>
            <a:lvl4pPr marL="2438339" indent="-487668">
              <a:lnSpc>
                <a:spcPct val="110000"/>
              </a:lnSpc>
              <a:buFont typeface="Arial" panose="020B0604020202020204" pitchFamily="34" charset="0"/>
              <a:buChar char="-"/>
              <a:defRPr sz="3200"/>
            </a:lvl4pPr>
            <a:lvl5pPr marL="3047924" indent="-609585">
              <a:lnSpc>
                <a:spcPct val="110000"/>
              </a:lnSpc>
              <a:buFont typeface="Arial" panose="020B0604020202020204" pitchFamily="34" charset="0"/>
              <a:buChar char="•"/>
              <a:defRPr sz="3200"/>
            </a:lvl5pPr>
            <a:lvl6pPr marL="2438339" indent="-487668">
              <a:lnSpc>
                <a:spcPct val="140000"/>
              </a:lnSpc>
              <a:defRPr sz="3733"/>
            </a:lvl6pPr>
            <a:lvl7pPr marL="2804090" indent="-487668">
              <a:lnSpc>
                <a:spcPct val="140000"/>
              </a:lnSpc>
              <a:buFont typeface="Arial" panose="020B0604020202020204" pitchFamily="34" charset="0"/>
              <a:buChar char="•"/>
              <a:defRPr sz="3733"/>
            </a:lvl7pPr>
            <a:lvl8pPr marL="3169841">
              <a:defRPr sz="3733"/>
            </a:lvl8pPr>
            <a:lvl9pPr marL="3535592">
              <a:defRPr sz="3733"/>
            </a:lvl9pPr>
          </a:lstStyle>
          <a:p>
            <a:pPr lvl="0"/>
            <a:r>
              <a:rPr lang="en-US"/>
              <a:t>Slide content should be simple</a:t>
            </a:r>
          </a:p>
          <a:p>
            <a:pPr lvl="1"/>
            <a:r>
              <a:rPr lang="en-US"/>
              <a:t>Bullet level 2</a:t>
            </a:r>
          </a:p>
          <a:p>
            <a:pPr lvl="2"/>
            <a:r>
              <a:rPr lang="en-US"/>
              <a:t>Bullet level 3</a:t>
            </a:r>
          </a:p>
          <a:p>
            <a:pPr lvl="3"/>
            <a:r>
              <a:rPr lang="en-US"/>
              <a:t>Bullet 4</a:t>
            </a:r>
          </a:p>
        </p:txBody>
      </p:sp>
    </p:spTree>
    <p:extLst>
      <p:ext uri="{BB962C8B-B14F-4D97-AF65-F5344CB8AC3E}">
        <p14:creationId xmlns:p14="http://schemas.microsoft.com/office/powerpoint/2010/main" val="4282346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 noChangeAspect="1"/>
          </p:cNvSpPr>
          <p:nvPr>
            <p:ph type="chart" sz="quarter" idx="10"/>
          </p:nvPr>
        </p:nvSpPr>
        <p:spPr>
          <a:xfrm>
            <a:off x="5608320" y="1463040"/>
            <a:ext cx="597408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733"/>
            </a:lvl1pPr>
          </a:lstStyle>
          <a:p>
            <a:r>
              <a:rPr lang="en-US" noProof="0"/>
              <a:t>Click icon to add chart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40771"/>
            <a:ext cx="10972800" cy="1143000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09600" y="1463040"/>
            <a:ext cx="4876800" cy="4572000"/>
          </a:xfrm>
          <a:prstGeom prst="rect">
            <a:avLst/>
          </a:prstGeom>
        </p:spPr>
        <p:txBody>
          <a:bodyPr/>
          <a:lstStyle>
            <a:lvl1pPr marL="609585" indent="-609585">
              <a:lnSpc>
                <a:spcPct val="110000"/>
              </a:lnSpc>
              <a:buFont typeface="Arial" panose="020B0604020202020204" pitchFamily="34" charset="0"/>
              <a:buChar char="•"/>
              <a:defRPr sz="4267"/>
            </a:lvl1pPr>
            <a:lvl2pPr marL="1219170" indent="-609585">
              <a:lnSpc>
                <a:spcPct val="110000"/>
              </a:lnSpc>
              <a:buFont typeface="Courier New" panose="02070309020205020404" pitchFamily="49" charset="0"/>
              <a:buChar char="o"/>
              <a:defRPr sz="3733"/>
            </a:lvl2pPr>
            <a:lvl3pPr marL="1828754" indent="-609585">
              <a:lnSpc>
                <a:spcPct val="110000"/>
              </a:lnSpc>
              <a:buFont typeface="Wingdings" panose="05000000000000000000" pitchFamily="2" charset="2"/>
              <a:buChar char="§"/>
              <a:defRPr sz="3200"/>
            </a:lvl3pPr>
            <a:lvl4pPr marL="2438339" indent="-487668">
              <a:lnSpc>
                <a:spcPct val="110000"/>
              </a:lnSpc>
              <a:buFont typeface="Arial" panose="020B0604020202020204" pitchFamily="34" charset="0"/>
              <a:buChar char="-"/>
              <a:defRPr sz="3200"/>
            </a:lvl4pPr>
            <a:lvl5pPr marL="3047924" indent="-609585">
              <a:lnSpc>
                <a:spcPct val="110000"/>
              </a:lnSpc>
              <a:buFont typeface="Arial" panose="020B0604020202020204" pitchFamily="34" charset="0"/>
              <a:buChar char="•"/>
              <a:defRPr sz="3200"/>
            </a:lvl5pPr>
            <a:lvl6pPr marL="2438339" indent="-487668">
              <a:lnSpc>
                <a:spcPct val="140000"/>
              </a:lnSpc>
              <a:defRPr sz="3733"/>
            </a:lvl6pPr>
            <a:lvl7pPr marL="2804090" indent="-487668">
              <a:lnSpc>
                <a:spcPct val="140000"/>
              </a:lnSpc>
              <a:buFont typeface="Arial" panose="020B0604020202020204" pitchFamily="34" charset="0"/>
              <a:buChar char="•"/>
              <a:defRPr sz="3733"/>
            </a:lvl7pPr>
            <a:lvl8pPr marL="3169841">
              <a:defRPr sz="3733"/>
            </a:lvl8pPr>
            <a:lvl9pPr marL="3535592">
              <a:defRPr sz="3733"/>
            </a:lvl9pPr>
          </a:lstStyle>
          <a:p>
            <a:pPr lvl="0"/>
            <a:r>
              <a:rPr lang="en-US"/>
              <a:t>Slide content should be simple</a:t>
            </a:r>
          </a:p>
          <a:p>
            <a:pPr lvl="1"/>
            <a:r>
              <a:rPr lang="en-US"/>
              <a:t>Bullet level 2</a:t>
            </a:r>
          </a:p>
          <a:p>
            <a:pPr lvl="2"/>
            <a:r>
              <a:rPr lang="en-US"/>
              <a:t>Bullet level 3</a:t>
            </a:r>
          </a:p>
        </p:txBody>
      </p:sp>
    </p:spTree>
    <p:extLst>
      <p:ext uri="{BB962C8B-B14F-4D97-AF65-F5344CB8AC3E}">
        <p14:creationId xmlns:p14="http://schemas.microsoft.com/office/powerpoint/2010/main" val="2033200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21" Type="http://schemas.openxmlformats.org/officeDocument/2006/relationships/tags" Target="../tags/tag5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tags" Target="../tags/tag4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image" Target="../media/image2.jpeg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27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oleObject" Target="../embeddings/oleObject3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ECA6926-E43B-48C0-9F51-BF5C430B4A7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3254396237"/>
              </p:ext>
            </p:ext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1" imgW="629" imgH="627" progId="TCLayout.ActiveDocument.1">
                  <p:embed/>
                </p:oleObj>
              </mc:Choice>
              <mc:Fallback>
                <p:oleObj name="think-cell Slide" r:id="rId21" imgW="629" imgH="627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ECA6926-E43B-48C0-9F51-BF5C430B4A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18BB4B3B-BEA6-4CF4-A9F3-3E387CAC34FC}"/>
              </a:ext>
            </a:extLst>
          </p:cNvPr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en-US" sz="4800" b="1" i="0" baseline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10" name="Picture 9" descr="background-ppt-biogen2-04.jpg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2000" cy="6857143"/>
          </a:xfrm>
          <a:prstGeom prst="rect">
            <a:avLst/>
          </a:prstGeom>
        </p:spPr>
      </p:pic>
      <p:pic>
        <p:nvPicPr>
          <p:cNvPr id="7" name="Picture 6" descr="background-ppt-biogen2-04.jpg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2000" cy="6857143"/>
          </a:xfrm>
          <a:prstGeom prst="rect">
            <a:avLst/>
          </a:prstGeom>
        </p:spPr>
      </p:pic>
      <p:sp>
        <p:nvSpPr>
          <p:cNvPr id="8" name="Slide Number Placeholder 11"/>
          <p:cNvSpPr txBox="1">
            <a:spLocks/>
          </p:cNvSpPr>
          <p:nvPr/>
        </p:nvSpPr>
        <p:spPr>
          <a:xfrm>
            <a:off x="11725963" y="6492724"/>
            <a:ext cx="466037" cy="365125"/>
          </a:xfrm>
          <a:prstGeom prst="rect">
            <a:avLst/>
          </a:prstGeom>
        </p:spPr>
        <p:txBody>
          <a:bodyPr anchor="b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000" kern="1200" baseline="30000">
                <a:solidFill>
                  <a:srgbClr val="2573BA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D79808A-BD48-6247-B53F-F089CE7B6EAB}" type="slidenum">
              <a:rPr lang="en-US" sz="1333" noProof="0" smtClean="0">
                <a:solidFill>
                  <a:srgbClr val="7C878E"/>
                </a:solidFill>
              </a:rPr>
              <a:pPr/>
              <a:t>‹#›</a:t>
            </a:fld>
            <a:endParaRPr lang="en-US" sz="1333" noProof="0">
              <a:solidFill>
                <a:srgbClr val="7C878E"/>
              </a:solidFill>
            </a:endParaRPr>
          </a:p>
        </p:txBody>
      </p:sp>
      <p:sp>
        <p:nvSpPr>
          <p:cNvPr id="12" name="Footer Placeholder 10"/>
          <p:cNvSpPr txBox="1">
            <a:spLocks/>
          </p:cNvSpPr>
          <p:nvPr/>
        </p:nvSpPr>
        <p:spPr>
          <a:xfrm>
            <a:off x="7865163" y="6494576"/>
            <a:ext cx="3860800" cy="365125"/>
          </a:xfrm>
          <a:prstGeom prst="rect">
            <a:avLst/>
          </a:prstGeom>
        </p:spPr>
        <p:txBody>
          <a:bodyPr anchor="b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lang="en-US" sz="1000" b="0" i="0" u="none" strike="noStrike" kern="1200" baseline="30000" smtClean="0">
                <a:solidFill>
                  <a:srgbClr val="2573BA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333" noProof="0">
                <a:solidFill>
                  <a:srgbClr val="7C878E"/>
                </a:solidFill>
              </a:rPr>
              <a:t>Biogen | Confidential and Proprietary</a:t>
            </a:r>
          </a:p>
        </p:txBody>
      </p:sp>
      <p:pic>
        <p:nvPicPr>
          <p:cNvPr id="9" name="Picture 8" descr="logo-02.png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227" y="6423968"/>
            <a:ext cx="1013720" cy="33655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40771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idx="1"/>
          </p:nvPr>
        </p:nvSpPr>
        <p:spPr>
          <a:xfrm>
            <a:off x="609600" y="1463040"/>
            <a:ext cx="109728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Bullet level 1</a:t>
            </a:r>
          </a:p>
          <a:p>
            <a:pPr lvl="2"/>
            <a:r>
              <a:rPr lang="en-US"/>
              <a:t>Bullet level 2</a:t>
            </a:r>
          </a:p>
          <a:p>
            <a:pPr lvl="3"/>
            <a:r>
              <a:rPr lang="en-US"/>
              <a:t>Bullet level 3</a:t>
            </a:r>
          </a:p>
          <a:p>
            <a:pPr lvl="4"/>
            <a:r>
              <a:rPr lang="en-US"/>
              <a:t>Bullet level 4</a:t>
            </a:r>
          </a:p>
        </p:txBody>
      </p:sp>
    </p:spTree>
    <p:extLst>
      <p:ext uri="{BB962C8B-B14F-4D97-AF65-F5344CB8AC3E}">
        <p14:creationId xmlns:p14="http://schemas.microsoft.com/office/powerpoint/2010/main" val="1409069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txStyles>
    <p:titleStyle>
      <a:lvl1pPr algn="l" defTabSz="609585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None/>
        <a:defRPr sz="48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09585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FontTx/>
        <a:buNone/>
        <a:defRPr sz="4267" kern="1200">
          <a:solidFill>
            <a:srgbClr val="7C878E"/>
          </a:solidFill>
          <a:latin typeface="+mn-lt"/>
          <a:ea typeface="+mn-ea"/>
          <a:cs typeface="+mn-cs"/>
        </a:defRPr>
      </a:lvl1pPr>
      <a:lvl2pPr marL="609585" indent="-609585" algn="l" defTabSz="609585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Font typeface="Arial" panose="020B0604020202020204" pitchFamily="34" charset="0"/>
        <a:buChar char="•"/>
        <a:defRPr sz="4267" kern="1200" baseline="0">
          <a:solidFill>
            <a:srgbClr val="7C878E"/>
          </a:solidFill>
          <a:latin typeface="+mn-lt"/>
          <a:ea typeface="+mn-ea"/>
          <a:cs typeface="+mn-cs"/>
        </a:defRPr>
      </a:lvl2pPr>
      <a:lvl3pPr marL="1219170" indent="-609585" algn="l" defTabSz="609585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Font typeface="Courier New" panose="02070309020205020404" pitchFamily="49" charset="0"/>
        <a:buChar char="o"/>
        <a:defRPr sz="3733" kern="1200">
          <a:solidFill>
            <a:srgbClr val="7C878E"/>
          </a:solidFill>
          <a:latin typeface="+mn-lt"/>
          <a:ea typeface="+mn-ea"/>
          <a:cs typeface="+mn-cs"/>
        </a:defRPr>
      </a:lvl3pPr>
      <a:lvl4pPr marL="1828754" indent="-609585" algn="l" defTabSz="609585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Font typeface="Wingdings" panose="05000000000000000000" pitchFamily="2" charset="2"/>
        <a:buChar char="§"/>
        <a:defRPr sz="3200" kern="1200">
          <a:solidFill>
            <a:srgbClr val="7C878E"/>
          </a:solidFill>
          <a:latin typeface="+mn-lt"/>
          <a:ea typeface="+mn-ea"/>
          <a:cs typeface="+mn-cs"/>
        </a:defRPr>
      </a:lvl4pPr>
      <a:lvl5pPr marL="2438339" indent="-609585" algn="l" defTabSz="609585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Font typeface="Arial" panose="020B0604020202020204" pitchFamily="34" charset="0"/>
        <a:buChar char="-"/>
        <a:defRPr sz="3200" kern="1200">
          <a:solidFill>
            <a:srgbClr val="7C878E"/>
          </a:solidFill>
          <a:latin typeface="+mn-lt"/>
          <a:ea typeface="+mn-ea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pos="2880">
          <p15:clr>
            <a:srgbClr val="F26B43"/>
          </p15:clr>
        </p15:guide>
        <p15:guide id="3" pos="2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ECA6926-E43B-48C0-9F51-BF5C430B4A7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246778289"/>
              </p:ext>
            </p:ext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" imgW="629" imgH="627" progId="TCLayout.ActiveDocument.1">
                  <p:embed/>
                </p:oleObj>
              </mc:Choice>
              <mc:Fallback>
                <p:oleObj name="think-cell Slide" r:id="rId22" imgW="629" imgH="627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ECA6926-E43B-48C0-9F51-BF5C430B4A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18BB4B3B-BEA6-4CF4-A9F3-3E387CAC34FC}"/>
              </a:ext>
            </a:extLst>
          </p:cNvPr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en-US" sz="4800" b="1" i="0" baseline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10" name="Picture 9" descr="background-ppt-biogen2-04.jpg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2000" cy="6857143"/>
          </a:xfrm>
          <a:prstGeom prst="rect">
            <a:avLst/>
          </a:prstGeom>
        </p:spPr>
      </p:pic>
      <p:pic>
        <p:nvPicPr>
          <p:cNvPr id="7" name="Picture 6" descr="background-ppt-biogen2-04.jpg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2000" cy="6857143"/>
          </a:xfrm>
          <a:prstGeom prst="rect">
            <a:avLst/>
          </a:prstGeom>
        </p:spPr>
      </p:pic>
      <p:sp>
        <p:nvSpPr>
          <p:cNvPr id="8" name="Slide Number Placeholder 11"/>
          <p:cNvSpPr txBox="1">
            <a:spLocks/>
          </p:cNvSpPr>
          <p:nvPr/>
        </p:nvSpPr>
        <p:spPr>
          <a:xfrm>
            <a:off x="11725963" y="6492724"/>
            <a:ext cx="466037" cy="365125"/>
          </a:xfrm>
          <a:prstGeom prst="rect">
            <a:avLst/>
          </a:prstGeom>
        </p:spPr>
        <p:txBody>
          <a:bodyPr anchor="b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000" kern="1200" baseline="30000">
                <a:solidFill>
                  <a:srgbClr val="2573BA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D79808A-BD48-6247-B53F-F089CE7B6EAB}" type="slidenum">
              <a:rPr lang="en-US" sz="1333" noProof="0" smtClean="0">
                <a:solidFill>
                  <a:srgbClr val="7C878E"/>
                </a:solidFill>
              </a:rPr>
              <a:pPr/>
              <a:t>‹#›</a:t>
            </a:fld>
            <a:endParaRPr lang="en-US" sz="1333" noProof="0">
              <a:solidFill>
                <a:srgbClr val="7C878E"/>
              </a:solidFill>
            </a:endParaRPr>
          </a:p>
        </p:txBody>
      </p:sp>
      <p:sp>
        <p:nvSpPr>
          <p:cNvPr id="12" name="Footer Placeholder 10"/>
          <p:cNvSpPr txBox="1">
            <a:spLocks/>
          </p:cNvSpPr>
          <p:nvPr/>
        </p:nvSpPr>
        <p:spPr>
          <a:xfrm>
            <a:off x="7865163" y="6494576"/>
            <a:ext cx="3860800" cy="365125"/>
          </a:xfrm>
          <a:prstGeom prst="rect">
            <a:avLst/>
          </a:prstGeom>
        </p:spPr>
        <p:txBody>
          <a:bodyPr anchor="b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lang="en-US" sz="1000" b="0" i="0" u="none" strike="noStrike" kern="1200" baseline="30000" smtClean="0">
                <a:solidFill>
                  <a:srgbClr val="2573BA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333" noProof="0">
                <a:solidFill>
                  <a:srgbClr val="7C878E"/>
                </a:solidFill>
              </a:rPr>
              <a:t>Biogen | Confidential and Proprietary</a:t>
            </a:r>
          </a:p>
        </p:txBody>
      </p:sp>
      <p:pic>
        <p:nvPicPr>
          <p:cNvPr id="9" name="Picture 8" descr="logo-02.png"/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227" y="6423968"/>
            <a:ext cx="1013720" cy="33655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40771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idx="1"/>
          </p:nvPr>
        </p:nvSpPr>
        <p:spPr>
          <a:xfrm>
            <a:off x="609600" y="1463040"/>
            <a:ext cx="109728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Bullet level 1</a:t>
            </a:r>
          </a:p>
          <a:p>
            <a:pPr lvl="2"/>
            <a:r>
              <a:rPr lang="en-US"/>
              <a:t>Bullet level 2</a:t>
            </a:r>
          </a:p>
          <a:p>
            <a:pPr lvl="3"/>
            <a:r>
              <a:rPr lang="en-US"/>
              <a:t>Bullet level 3</a:t>
            </a:r>
          </a:p>
          <a:p>
            <a:pPr lvl="4"/>
            <a:r>
              <a:rPr lang="en-US"/>
              <a:t>Bullet level 4</a:t>
            </a:r>
          </a:p>
        </p:txBody>
      </p:sp>
    </p:spTree>
    <p:extLst>
      <p:ext uri="{BB962C8B-B14F-4D97-AF65-F5344CB8AC3E}">
        <p14:creationId xmlns:p14="http://schemas.microsoft.com/office/powerpoint/2010/main" val="1228552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txStyles>
    <p:titleStyle>
      <a:lvl1pPr algn="l" defTabSz="609585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None/>
        <a:defRPr sz="48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09585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FontTx/>
        <a:buNone/>
        <a:defRPr sz="4267" kern="1200">
          <a:solidFill>
            <a:srgbClr val="7C878E"/>
          </a:solidFill>
          <a:latin typeface="+mn-lt"/>
          <a:ea typeface="+mn-ea"/>
          <a:cs typeface="+mn-cs"/>
        </a:defRPr>
      </a:lvl1pPr>
      <a:lvl2pPr marL="609585" indent="-609585" algn="l" defTabSz="609585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Font typeface="Arial" panose="020B0604020202020204" pitchFamily="34" charset="0"/>
        <a:buChar char="•"/>
        <a:defRPr sz="4267" kern="1200" baseline="0">
          <a:solidFill>
            <a:srgbClr val="7C878E"/>
          </a:solidFill>
          <a:latin typeface="+mn-lt"/>
          <a:ea typeface="+mn-ea"/>
          <a:cs typeface="+mn-cs"/>
        </a:defRPr>
      </a:lvl2pPr>
      <a:lvl3pPr marL="1219170" indent="-609585" algn="l" defTabSz="609585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Font typeface="Courier New" panose="02070309020205020404" pitchFamily="49" charset="0"/>
        <a:buChar char="o"/>
        <a:defRPr sz="3733" kern="1200">
          <a:solidFill>
            <a:srgbClr val="7C878E"/>
          </a:solidFill>
          <a:latin typeface="+mn-lt"/>
          <a:ea typeface="+mn-ea"/>
          <a:cs typeface="+mn-cs"/>
        </a:defRPr>
      </a:lvl3pPr>
      <a:lvl4pPr marL="1828754" indent="-609585" algn="l" defTabSz="609585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Font typeface="Wingdings" panose="05000000000000000000" pitchFamily="2" charset="2"/>
        <a:buChar char="§"/>
        <a:defRPr sz="3200" kern="1200">
          <a:solidFill>
            <a:srgbClr val="7C878E"/>
          </a:solidFill>
          <a:latin typeface="+mn-lt"/>
          <a:ea typeface="+mn-ea"/>
          <a:cs typeface="+mn-cs"/>
        </a:defRPr>
      </a:lvl4pPr>
      <a:lvl5pPr marL="2438339" indent="-609585" algn="l" defTabSz="609585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Font typeface="Arial" panose="020B0604020202020204" pitchFamily="34" charset="0"/>
        <a:buChar char="-"/>
        <a:defRPr sz="3200" kern="1200">
          <a:solidFill>
            <a:srgbClr val="7C878E"/>
          </a:solidFill>
          <a:latin typeface="+mn-lt"/>
          <a:ea typeface="+mn-ea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pos="2880">
          <p15:clr>
            <a:srgbClr val="F26B43"/>
          </p15:clr>
        </p15:guide>
        <p15:guide id="3" pos="2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5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1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18.xml"/><Relationship Id="rId6" Type="http://schemas.openxmlformats.org/officeDocument/2006/relationships/image" Target="../media/image31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19.xml"/><Relationship Id="rId6" Type="http://schemas.openxmlformats.org/officeDocument/2006/relationships/image" Target="../media/image32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20.xml"/><Relationship Id="rId6" Type="http://schemas.openxmlformats.org/officeDocument/2006/relationships/image" Target="../media/image32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21.xml"/><Relationship Id="rId6" Type="http://schemas.openxmlformats.org/officeDocument/2006/relationships/image" Target="../media/image32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2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2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2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9.xml"/><Relationship Id="rId6" Type="http://schemas.openxmlformats.org/officeDocument/2006/relationships/image" Target="../media/image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0.xml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1.xml"/><Relationship Id="rId6" Type="http://schemas.openxmlformats.org/officeDocument/2006/relationships/image" Target="../media/image1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Relationship Id="rId6" Type="http://schemas.openxmlformats.org/officeDocument/2006/relationships/image" Target="../media/image1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3.xml"/><Relationship Id="rId6" Type="http://schemas.openxmlformats.org/officeDocument/2006/relationships/image" Target="../media/image1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4.xml"/><Relationship Id="rId6" Type="http://schemas.openxmlformats.org/officeDocument/2006/relationships/image" Target="../media/image2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5.xml"/><Relationship Id="rId6" Type="http://schemas.openxmlformats.org/officeDocument/2006/relationships/image" Target="../media/image2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16.xml"/><Relationship Id="rId6" Type="http://schemas.openxmlformats.org/officeDocument/2006/relationships/image" Target="../media/image2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83E0F57-89E1-4CD1-941E-530065FCE5C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83E0F57-89E1-4CD1-941E-530065FCE5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7136E90A-9756-4DAA-A5C0-5BBB46DDE1B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B49B9A8-7362-4FFB-9503-B3F42D92B70A}"/>
              </a:ext>
            </a:extLst>
          </p:cNvPr>
          <p:cNvSpPr txBox="1">
            <a:spLocks/>
          </p:cNvSpPr>
          <p:nvPr/>
        </p:nvSpPr>
        <p:spPr>
          <a:xfrm>
            <a:off x="1349404" y="5587457"/>
            <a:ext cx="4465469" cy="6286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Tx/>
              <a:buNone/>
              <a:defRPr sz="4267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1pPr>
            <a:lvl2pPr marL="609585" indent="-60958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4267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2pPr>
            <a:lvl3pPr marL="1219170" indent="-60958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  <a:defRPr sz="3733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3pPr>
            <a:lvl4pPr marL="1828754" indent="-60958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  <a:defRPr sz="3200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4pPr>
            <a:lvl5pPr marL="2438339" indent="-60958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-"/>
              <a:defRPr sz="3200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5pPr>
            <a:lvl6pPr marL="1950671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sz="3733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6pPr>
            <a:lvl7pPr marL="2316422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7pPr>
            <a:lvl8pPr marL="2682173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8pPr>
            <a:lvl9pPr marL="3047924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lang="en-US" sz="3733" kern="1200" baseline="0" dirty="0" smtClean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609585" rtl="0" eaLnBrk="1" fontAlgn="auto" latinLnBrk="0" hangingPunct="1">
              <a:lnSpc>
                <a:spcPct val="100000"/>
              </a:lnSpc>
              <a:spcBef>
                <a:spcPts val="63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 w="12700">
                  <a:noFill/>
                  <a:prstDash val="solid"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Times New Roman" pitchFamily="18" charset="0"/>
              </a:rPr>
              <a:t>Computational Biology -  Zhen Gao and Dann Huh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1C6CDA-96EF-4992-9AF2-6F15731BF403}"/>
              </a:ext>
            </a:extLst>
          </p:cNvPr>
          <p:cNvSpPr txBox="1"/>
          <p:nvPr/>
        </p:nvSpPr>
        <p:spPr>
          <a:xfrm>
            <a:off x="835205" y="3136612"/>
            <a:ext cx="1052159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5B7F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Off-Target Assessment (Risdiplam and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5B7F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Branaplam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5B7F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 –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5B7F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Selection using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5B7F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Rasl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5B7F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-Seq Results</a:t>
            </a:r>
          </a:p>
        </p:txBody>
      </p:sp>
    </p:spTree>
    <p:extLst>
      <p:ext uri="{BB962C8B-B14F-4D97-AF65-F5344CB8AC3E}">
        <p14:creationId xmlns:p14="http://schemas.microsoft.com/office/powerpoint/2010/main" val="242309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4" y="1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l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Arial Narrow" panose="020B0606020202030204" pitchFamily="34" charset="0"/>
              </a:rPr>
              <a:t>Genes with largest |</a:t>
            </a:r>
            <a:r>
              <a:rPr lang="en-US" dirty="0" err="1">
                <a:solidFill>
                  <a:srgbClr val="FFFFFF"/>
                </a:solidFill>
                <a:latin typeface="Arial Narrow" panose="020B0606020202030204" pitchFamily="34" charset="0"/>
              </a:rPr>
              <a:t>dPSI</a:t>
            </a:r>
            <a:r>
              <a:rPr lang="en-US" dirty="0">
                <a:solidFill>
                  <a:srgbClr val="FFFFFF"/>
                </a:solidFill>
                <a:latin typeface="Arial Narrow" panose="020B0606020202030204" pitchFamily="34" charset="0"/>
              </a:rPr>
              <a:t>|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5AC36F-2A6A-5214-CDCC-D2E67D59F94C}"/>
              </a:ext>
            </a:extLst>
          </p:cNvPr>
          <p:cNvSpPr txBox="1"/>
          <p:nvPr/>
        </p:nvSpPr>
        <p:spPr>
          <a:xfrm>
            <a:off x="2391103" y="241159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573BA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9F45A82-97A7-527E-957D-B5F6A69A7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501080"/>
              </p:ext>
            </p:extLst>
          </p:nvPr>
        </p:nvGraphicFramePr>
        <p:xfrm>
          <a:off x="2986680" y="671844"/>
          <a:ext cx="4333931" cy="6125236"/>
        </p:xfrm>
        <a:graphic>
          <a:graphicData uri="http://schemas.openxmlformats.org/drawingml/2006/table">
            <a:tbl>
              <a:tblPr/>
              <a:tblGrid>
                <a:gridCol w="866786">
                  <a:extLst>
                    <a:ext uri="{9D8B030D-6E8A-4147-A177-3AD203B41FA5}">
                      <a16:colId xmlns:a16="http://schemas.microsoft.com/office/drawing/2014/main" val="1384743530"/>
                    </a:ext>
                  </a:extLst>
                </a:gridCol>
                <a:gridCol w="866786">
                  <a:extLst>
                    <a:ext uri="{9D8B030D-6E8A-4147-A177-3AD203B41FA5}">
                      <a16:colId xmlns:a16="http://schemas.microsoft.com/office/drawing/2014/main" val="328025054"/>
                    </a:ext>
                  </a:extLst>
                </a:gridCol>
                <a:gridCol w="851216">
                  <a:extLst>
                    <a:ext uri="{9D8B030D-6E8A-4147-A177-3AD203B41FA5}">
                      <a16:colId xmlns:a16="http://schemas.microsoft.com/office/drawing/2014/main" val="2665520719"/>
                    </a:ext>
                  </a:extLst>
                </a:gridCol>
                <a:gridCol w="882357">
                  <a:extLst>
                    <a:ext uri="{9D8B030D-6E8A-4147-A177-3AD203B41FA5}">
                      <a16:colId xmlns:a16="http://schemas.microsoft.com/office/drawing/2014/main" val="1919858734"/>
                    </a:ext>
                  </a:extLst>
                </a:gridCol>
                <a:gridCol w="866786">
                  <a:extLst>
                    <a:ext uri="{9D8B030D-6E8A-4147-A177-3AD203B41FA5}">
                      <a16:colId xmlns:a16="http://schemas.microsoft.com/office/drawing/2014/main" val="3327143976"/>
                    </a:ext>
                  </a:extLst>
                </a:gridCol>
              </a:tblGrid>
              <a:tr h="123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Row.names</a:t>
                      </a:r>
                      <a:endParaRPr 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66" marR="2666" marT="2666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dPSI_RG7916_10x</a:t>
                      </a:r>
                    </a:p>
                  </a:txBody>
                  <a:tcPr marL="2666" marR="2666" marT="2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dPSI_RG7916_03x</a:t>
                      </a:r>
                    </a:p>
                  </a:txBody>
                  <a:tcPr marL="2666" marR="2666" marT="2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dPSI_LMI070_10x</a:t>
                      </a:r>
                    </a:p>
                  </a:txBody>
                  <a:tcPr marL="2666" marR="2666" marT="2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dPSI_LMI070_03x</a:t>
                      </a:r>
                    </a:p>
                  </a:txBody>
                  <a:tcPr marL="2666" marR="2666" marT="2666" marB="0" anchor="b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969600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PDXDC2P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0.973107072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0.826747387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0.97245737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0.972808118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784212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RP11-419C5.1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0.973147084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0.823670887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0.972441415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0.972765321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1736897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POMT2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0.962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0.460619955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0.971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0.956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143601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STRN3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0.842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0.499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0.844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0196735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LARP7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0.862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0.455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0.954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0.934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2173656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MFN2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0.799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0.305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0.389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0.395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9354339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UBAP2L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0.786145234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0.316381631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0.467136866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0.443633539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289061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RAPGEF1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0.352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0.387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0.349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6950167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SMN2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0.523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0.523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0.517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0.513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94393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SNAP23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0.794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0.213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0.355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0.379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6753098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ASCC3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0.695500402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0.182709524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0.479443487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0.165006258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6418719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VPS29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0.318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0.838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0.791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669350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COPS7B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0.615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0.252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0.495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0.438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3886842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TRIM65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0.525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0.313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0.525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0.525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4363023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DDX42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0.612397195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0.188200088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0.784825057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0.827833031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2169462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FOXM1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0.464455496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0.274398508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0.309370517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0.313948008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0296351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RAP1A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0.293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0.292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0.368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085293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SENP6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0.363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0.275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0.555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0.547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9106109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SPATA18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0.464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0.159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0.165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5818147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CECR7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0.331307764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0.281873587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0.319379644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7097363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DENND5A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0.494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0.106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0.206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0.188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344362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APLP2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0.396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0.199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0.341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0.339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2379757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C19orf24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0.308369038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0.26195883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0.234696657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0491997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FAM162A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0.466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0.102311958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0.135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3960320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VAV2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0.384897629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0.172990113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0.138263938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4650938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SREK1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0.388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0.159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0.844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6419530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FBN2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0.365461786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0.135659125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0.184294391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0.190675511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74948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UBE2V1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0.258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0.219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0.232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0.235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7035729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DGKA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0.348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0.123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0.434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0603516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TNS3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0.353431964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0.116996996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0.228711976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8862513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EVC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0.317318119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0.149942933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0.474409976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0.511829497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599049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PPHLN1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0.269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0.224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0.226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755497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GGCT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0.225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0.216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0.225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0.225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416509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EXTL2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0.24133903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0.194194488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5225136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ADAMTS14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0.216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0.216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4748450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GAPVD1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0.278827932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0.147568693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0.183296818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0.165774983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9822606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FAM174A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0.245889595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0.176829311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0.206754536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0.166728819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6364776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FBXO31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0.184129934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0.23493396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0.20333213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0.325846065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225047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TARBP1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0.209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0.189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0.197694987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0.129149385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9381786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NGF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0.173924978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0.215680513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0.148841958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0.149614623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5532610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C11orf73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0.275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0.104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0.188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0.201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2634219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APIP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0.187727078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0.178975927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0.146039588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0.169213776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8195717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PAPD4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0.239905666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0.103521781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0.30803524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0.408188937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726223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PAN2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0.162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0.161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0.176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426820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MYPN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0.322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0.235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95050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ZNF326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0.132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0.187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0.198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546976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GRAMD3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0.198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0.115793891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0.146976474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0.13908277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8166196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WIZ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0.295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0.295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8794612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FAHD2A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0.144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0.165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7567191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FAM198B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0.118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0.164979151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0.523680074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0.50929153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0413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9702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The central idea of MAJIQ: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local splicing variations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F37F91-6A15-1263-CD9B-A4573C6DD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00" y="1128046"/>
            <a:ext cx="4087894" cy="540142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81A5917-934A-3696-F63C-5BBC4C296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00" y="1668188"/>
            <a:ext cx="4140200" cy="10135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E1D939-5E67-FF80-21C7-F0AC084A2A9D}"/>
              </a:ext>
            </a:extLst>
          </p:cNvPr>
          <p:cNvSpPr/>
          <p:nvPr/>
        </p:nvSpPr>
        <p:spPr>
          <a:xfrm>
            <a:off x="5372213" y="2460563"/>
            <a:ext cx="3897221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(2)       s|1e1.1o1|1e2.1o1|1e3.1o1|</a:t>
            </a:r>
            <a:r>
              <a:rPr lang="en-US" b="1" dirty="0">
                <a:solidFill>
                  <a:srgbClr val="FF0000"/>
                </a:solidFill>
              </a:rPr>
              <a:t>i 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D7CA23B-37A8-0F60-AB37-90A5D23707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99" y="3197304"/>
            <a:ext cx="3915044" cy="1214068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303925A2-AABA-77AB-36E4-184EDB0BAA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99" y="4990032"/>
            <a:ext cx="3769047" cy="889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274C179-9F31-113E-8009-99254570A32D}"/>
              </a:ext>
            </a:extLst>
          </p:cNvPr>
          <p:cNvSpPr/>
          <p:nvPr/>
        </p:nvSpPr>
        <p:spPr>
          <a:xfrm>
            <a:off x="5372213" y="3720246"/>
            <a:ext cx="4666662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(13)     s|1e1.1o1|1e2.</a:t>
            </a:r>
            <a:r>
              <a:rPr lang="en-US" dirty="0">
                <a:solidFill>
                  <a:srgbClr val="1A3DFF"/>
                </a:solidFill>
              </a:rPr>
              <a:t>2o2</a:t>
            </a:r>
            <a:r>
              <a:rPr lang="en-US" dirty="0"/>
              <a:t>|1e3.1o1|1e4.</a:t>
            </a:r>
            <a:r>
              <a:rPr lang="en-US" dirty="0">
                <a:solidFill>
                  <a:srgbClr val="1A3DFF"/>
                </a:solidFill>
              </a:rPr>
              <a:t>2o2</a:t>
            </a:r>
            <a:r>
              <a:rPr lang="en-US" dirty="0"/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62FEC2-36E9-942A-5509-B4B2FD0584A7}"/>
              </a:ext>
            </a:extLst>
          </p:cNvPr>
          <p:cNvSpPr/>
          <p:nvPr/>
        </p:nvSpPr>
        <p:spPr>
          <a:xfrm>
            <a:off x="5372213" y="5165343"/>
            <a:ext cx="3837910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(22)      s|1e1.1o1|1e2.2o2|</a:t>
            </a:r>
            <a:r>
              <a:rPr lang="en-US" dirty="0">
                <a:solidFill>
                  <a:schemeClr val="accent3">
                    <a:lumMod val="50000"/>
                    <a:lumOff val="50000"/>
                  </a:schemeClr>
                </a:solidFill>
              </a:rPr>
              <a:t>2e</a:t>
            </a:r>
            <a:r>
              <a:rPr lang="en-US" dirty="0"/>
              <a:t>2.</a:t>
            </a:r>
            <a:r>
              <a:rPr lang="en-US" dirty="0">
                <a:solidFill>
                  <a:srgbClr val="0432FF"/>
                </a:solidFill>
              </a:rPr>
              <a:t>2o2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485454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The central idea of MAJIQ: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local splicing variations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F37F91-6A15-1263-CD9B-A4573C6DD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00" y="1128046"/>
            <a:ext cx="4087894" cy="540142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CAA90482-DDB8-4B34-B120-4C48D2578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47" y="1591228"/>
            <a:ext cx="4241800" cy="1257300"/>
          </a:xfrm>
          <a:prstGeom prst="rect">
            <a:avLst/>
          </a:prstGeom>
        </p:spPr>
      </p:pic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859C49D6-18E7-58C3-ED13-FCB695AF55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94" y="3128848"/>
            <a:ext cx="4203700" cy="1231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64617D-9A4A-96E5-28D5-DFD600DBE07B}"/>
              </a:ext>
            </a:extLst>
          </p:cNvPr>
          <p:cNvSpPr/>
          <p:nvPr/>
        </p:nvSpPr>
        <p:spPr>
          <a:xfrm>
            <a:off x="5543825" y="2391491"/>
            <a:ext cx="3722494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(5)        </a:t>
            </a:r>
            <a:r>
              <a:rPr lang="en-US" dirty="0">
                <a:solidFill>
                  <a:srgbClr val="00B050"/>
                </a:solidFill>
              </a:rPr>
              <a:t>t</a:t>
            </a:r>
            <a:r>
              <a:rPr lang="en-US" dirty="0"/>
              <a:t>|</a:t>
            </a:r>
            <a:r>
              <a:rPr lang="en-US" dirty="0">
                <a:solidFill>
                  <a:srgbClr val="1A3DFF"/>
                </a:solidFill>
              </a:rPr>
              <a:t>1e1</a:t>
            </a:r>
            <a:r>
              <a:rPr lang="en-US" dirty="0"/>
              <a:t>.</a:t>
            </a:r>
            <a:r>
              <a:rPr lang="en-US" dirty="0">
                <a:solidFill>
                  <a:srgbClr val="FF0000"/>
                </a:solidFill>
              </a:rPr>
              <a:t>1o2</a:t>
            </a:r>
            <a:r>
              <a:rPr lang="en-US" dirty="0"/>
              <a:t>|</a:t>
            </a:r>
            <a:r>
              <a:rPr lang="en-US" dirty="0">
                <a:solidFill>
                  <a:srgbClr val="1A3DFF"/>
                </a:solidFill>
              </a:rPr>
              <a:t>1e2</a:t>
            </a:r>
            <a:r>
              <a:rPr lang="en-US" dirty="0"/>
              <a:t>.1o1|</a:t>
            </a:r>
            <a:r>
              <a:rPr lang="en-US" dirty="0">
                <a:solidFill>
                  <a:srgbClr val="0432FF"/>
                </a:solidFill>
              </a:rPr>
              <a:t>1e3</a:t>
            </a:r>
            <a:r>
              <a:rPr lang="en-US" dirty="0"/>
              <a:t>.1o1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E90EBF-DFF7-63C5-F900-2578AB07A8B1}"/>
              </a:ext>
            </a:extLst>
          </p:cNvPr>
          <p:cNvSpPr/>
          <p:nvPr/>
        </p:nvSpPr>
        <p:spPr>
          <a:xfrm>
            <a:off x="5543825" y="3991416"/>
            <a:ext cx="3786614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(9)        t|</a:t>
            </a:r>
            <a:r>
              <a:rPr lang="en-US" dirty="0">
                <a:solidFill>
                  <a:srgbClr val="0432FF"/>
                </a:solidFill>
              </a:rPr>
              <a:t>2e1</a:t>
            </a:r>
            <a:r>
              <a:rPr lang="en-US" dirty="0"/>
              <a:t>.</a:t>
            </a:r>
            <a:r>
              <a:rPr lang="en-US" dirty="0">
                <a:solidFill>
                  <a:srgbClr val="FF0000"/>
                </a:solidFill>
              </a:rPr>
              <a:t>1o3</a:t>
            </a:r>
            <a:r>
              <a:rPr lang="en-US" dirty="0"/>
              <a:t>|2e1.</a:t>
            </a:r>
            <a:r>
              <a:rPr lang="en-US" dirty="0">
                <a:solidFill>
                  <a:srgbClr val="FF0000"/>
                </a:solidFill>
              </a:rPr>
              <a:t>2o3</a:t>
            </a:r>
            <a:r>
              <a:rPr lang="en-US" dirty="0"/>
              <a:t>|2e2.1o1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B65403A-1B57-6043-3DC8-5C34988F1C38}"/>
              </a:ext>
            </a:extLst>
          </p:cNvPr>
          <p:cNvCxnSpPr/>
          <p:nvPr/>
        </p:nvCxnSpPr>
        <p:spPr>
          <a:xfrm flipV="1">
            <a:off x="383396" y="2854342"/>
            <a:ext cx="509805" cy="57465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EECD6BE-AB36-2AC8-4610-B704F510EF83}"/>
              </a:ext>
            </a:extLst>
          </p:cNvPr>
          <p:cNvCxnSpPr/>
          <p:nvPr/>
        </p:nvCxnSpPr>
        <p:spPr>
          <a:xfrm flipV="1">
            <a:off x="638298" y="2854342"/>
            <a:ext cx="509805" cy="57465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FC24272-72D7-8DE2-5740-1F307968B73E}"/>
              </a:ext>
            </a:extLst>
          </p:cNvPr>
          <p:cNvCxnSpPr/>
          <p:nvPr/>
        </p:nvCxnSpPr>
        <p:spPr>
          <a:xfrm flipV="1">
            <a:off x="471994" y="4360748"/>
            <a:ext cx="509805" cy="574658"/>
          </a:xfrm>
          <a:prstGeom prst="straightConnector1">
            <a:avLst/>
          </a:prstGeom>
          <a:ln>
            <a:solidFill>
              <a:srgbClr val="1A3DFF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5B7D8F3-0B2A-E40F-3E76-96E06A57B2BB}"/>
              </a:ext>
            </a:extLst>
          </p:cNvPr>
          <p:cNvCxnSpPr/>
          <p:nvPr/>
        </p:nvCxnSpPr>
        <p:spPr>
          <a:xfrm flipV="1">
            <a:off x="694282" y="4360748"/>
            <a:ext cx="509805" cy="574658"/>
          </a:xfrm>
          <a:prstGeom prst="straightConnector1">
            <a:avLst/>
          </a:prstGeom>
          <a:ln>
            <a:solidFill>
              <a:srgbClr val="1A3DFF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2F649D-E984-AC92-3678-28EC3250A577}"/>
              </a:ext>
            </a:extLst>
          </p:cNvPr>
          <p:cNvCxnSpPr/>
          <p:nvPr/>
        </p:nvCxnSpPr>
        <p:spPr>
          <a:xfrm flipV="1">
            <a:off x="889161" y="4373571"/>
            <a:ext cx="509805" cy="574658"/>
          </a:xfrm>
          <a:prstGeom prst="straightConnector1">
            <a:avLst/>
          </a:prstGeom>
          <a:ln>
            <a:solidFill>
              <a:srgbClr val="1A3DFF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A7F0EBE-108D-CCF2-7FA3-8F6E62BF1017}"/>
              </a:ext>
            </a:extLst>
          </p:cNvPr>
          <p:cNvCxnSpPr/>
          <p:nvPr/>
        </p:nvCxnSpPr>
        <p:spPr>
          <a:xfrm flipV="1">
            <a:off x="2896765" y="4373571"/>
            <a:ext cx="509805" cy="574658"/>
          </a:xfrm>
          <a:prstGeom prst="straightConnector1">
            <a:avLst/>
          </a:prstGeom>
          <a:ln>
            <a:solidFill>
              <a:schemeClr val="accent3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A830572-1653-0BF9-A416-1D6FF1BBDD14}"/>
              </a:ext>
            </a:extLst>
          </p:cNvPr>
          <p:cNvCxnSpPr/>
          <p:nvPr/>
        </p:nvCxnSpPr>
        <p:spPr>
          <a:xfrm flipV="1">
            <a:off x="3114949" y="4386394"/>
            <a:ext cx="509805" cy="574658"/>
          </a:xfrm>
          <a:prstGeom prst="straightConnector1">
            <a:avLst/>
          </a:prstGeom>
          <a:ln>
            <a:solidFill>
              <a:schemeClr val="accent3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1594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4" y="1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Example Sashimi-plots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83D6F7-4543-E824-7EAE-60251C3FF3F6}"/>
              </a:ext>
            </a:extLst>
          </p:cNvPr>
          <p:cNvSpPr txBox="1"/>
          <p:nvPr/>
        </p:nvSpPr>
        <p:spPr>
          <a:xfrm>
            <a:off x="556592" y="1962186"/>
            <a:ext cx="1417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FoxM1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0A7E5E-4252-B854-F089-83F68E9304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258" y="1179442"/>
            <a:ext cx="5577089" cy="508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952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4" y="1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Example Sashimi-plots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8C0DE4-C995-C6B1-5A93-39D65B7B7C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111" y="1017054"/>
            <a:ext cx="6002516" cy="54698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83D6F7-4543-E824-7EAE-60251C3FF3F6}"/>
              </a:ext>
            </a:extLst>
          </p:cNvPr>
          <p:cNvSpPr txBox="1"/>
          <p:nvPr/>
        </p:nvSpPr>
        <p:spPr>
          <a:xfrm>
            <a:off x="556592" y="1962186"/>
            <a:ext cx="1417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SENP6</a:t>
            </a:r>
          </a:p>
        </p:txBody>
      </p:sp>
    </p:spTree>
    <p:extLst>
      <p:ext uri="{BB962C8B-B14F-4D97-AF65-F5344CB8AC3E}">
        <p14:creationId xmlns:p14="http://schemas.microsoft.com/office/powerpoint/2010/main" val="3198607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4" y="1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Example Sashimi-plots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8C0DE4-C995-C6B1-5A93-39D65B7B7C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111" y="1017054"/>
            <a:ext cx="6002516" cy="54698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83D6F7-4543-E824-7EAE-60251C3FF3F6}"/>
              </a:ext>
            </a:extLst>
          </p:cNvPr>
          <p:cNvSpPr txBox="1"/>
          <p:nvPr/>
        </p:nvSpPr>
        <p:spPr>
          <a:xfrm>
            <a:off x="556592" y="1962186"/>
            <a:ext cx="1417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SENP6</a:t>
            </a:r>
          </a:p>
        </p:txBody>
      </p:sp>
    </p:spTree>
    <p:extLst>
      <p:ext uri="{BB962C8B-B14F-4D97-AF65-F5344CB8AC3E}">
        <p14:creationId xmlns:p14="http://schemas.microsoft.com/office/powerpoint/2010/main" val="2118123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4" y="1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Example Sashimi-plots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8C0DE4-C995-C6B1-5A93-39D65B7B7C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111" y="1017054"/>
            <a:ext cx="6002516" cy="54698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83D6F7-4543-E824-7EAE-60251C3FF3F6}"/>
              </a:ext>
            </a:extLst>
          </p:cNvPr>
          <p:cNvSpPr txBox="1"/>
          <p:nvPr/>
        </p:nvSpPr>
        <p:spPr>
          <a:xfrm>
            <a:off x="556592" y="1962186"/>
            <a:ext cx="1417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SENP6</a:t>
            </a:r>
          </a:p>
        </p:txBody>
      </p:sp>
    </p:spTree>
    <p:extLst>
      <p:ext uri="{BB962C8B-B14F-4D97-AF65-F5344CB8AC3E}">
        <p14:creationId xmlns:p14="http://schemas.microsoft.com/office/powerpoint/2010/main" val="3087642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4" y="1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Example Sashimi-plots </a:t>
            </a:r>
          </a:p>
        </p:txBody>
      </p:sp>
    </p:spTree>
    <p:extLst>
      <p:ext uri="{BB962C8B-B14F-4D97-AF65-F5344CB8AC3E}">
        <p14:creationId xmlns:p14="http://schemas.microsoft.com/office/powerpoint/2010/main" val="552529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4" y="1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Example Sashimi-plots </a:t>
            </a:r>
          </a:p>
        </p:txBody>
      </p:sp>
    </p:spTree>
    <p:extLst>
      <p:ext uri="{BB962C8B-B14F-4D97-AF65-F5344CB8AC3E}">
        <p14:creationId xmlns:p14="http://schemas.microsoft.com/office/powerpoint/2010/main" val="4113805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4" y="1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Example Sashimi-plots </a:t>
            </a:r>
          </a:p>
        </p:txBody>
      </p:sp>
    </p:spTree>
    <p:extLst>
      <p:ext uri="{BB962C8B-B14F-4D97-AF65-F5344CB8AC3E}">
        <p14:creationId xmlns:p14="http://schemas.microsoft.com/office/powerpoint/2010/main" val="3696622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1-RASL-seq primers design (1)?  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6A14CF7-89D4-DF02-9886-6D5F70E081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6356"/>
            <a:ext cx="6376737" cy="4797538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E83A355-3D61-FCE3-C1E2-FD38FEEB8E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253" y="1776040"/>
            <a:ext cx="5946115" cy="4510011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14926F6-4668-DCA7-B676-EE057FC42F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95" y="663568"/>
            <a:ext cx="3626371" cy="111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63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424531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 2-What value can RASL-seq provide (1)?  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12A0F0AF-B790-A099-A4B5-C048AF73C5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3884"/>
            <a:ext cx="6234069" cy="4377663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06F8163-AE89-9FBF-CB7F-A4708E8BE0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923" y="827332"/>
            <a:ext cx="6258813" cy="414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18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3-RASL-seq primers design (2)?  </a:t>
            </a:r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956B97B-D3D2-1C9E-BFF6-CDD189AC50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73" y="955516"/>
            <a:ext cx="3600593" cy="1619242"/>
          </a:xfrm>
          <a:prstGeom prst="rect">
            <a:avLst/>
          </a:prstGeom>
        </p:spPr>
      </p:pic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8183CD77-9C66-AC17-41A2-0F9E219D790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 t="32195" b="2027"/>
          <a:stretch/>
        </p:blipFill>
        <p:spPr>
          <a:xfrm>
            <a:off x="170607" y="3030882"/>
            <a:ext cx="5181600" cy="526295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31C8744-E737-947D-AF96-A506352B99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9" y="4060409"/>
            <a:ext cx="5274366" cy="1739900"/>
          </a:xfrm>
          <a:prstGeom prst="rect">
            <a:avLst/>
          </a:prstGeom>
        </p:spPr>
      </p:pic>
      <p:pic>
        <p:nvPicPr>
          <p:cNvPr id="13" name="Picture 12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CD20F651-9AB8-CF07-F399-699FD33575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649" y="873335"/>
            <a:ext cx="6817318" cy="389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131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 4-What value can RASL-seq provide (2)?  </a:t>
            </a:r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9BFA2D0-8FC8-8569-CB3B-20042B7F18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031" y="1174750"/>
            <a:ext cx="5422900" cy="4318000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D724CA5-7119-C6C6-2400-56EF60B298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1365250"/>
            <a:ext cx="51308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85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A705B5D-566A-06B5-D144-9DB1F19D3D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1" y="1036839"/>
            <a:ext cx="5353878" cy="19030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B9B5A9-A827-28BE-51EF-E802DF522FAF}"/>
              </a:ext>
            </a:extLst>
          </p:cNvPr>
          <p:cNvSpPr txBox="1"/>
          <p:nvPr/>
        </p:nvSpPr>
        <p:spPr>
          <a:xfrm>
            <a:off x="3428424" y="1238791"/>
            <a:ext cx="6270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</a:rPr>
              <a:t>(2021)</a:t>
            </a:r>
          </a:p>
        </p:txBody>
      </p:sp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B0DC6A35-1163-5B83-807B-7FD07E4C31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1" y="3354457"/>
            <a:ext cx="5805324" cy="2667000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8033DAEE-6C38-1170-9081-2CC7D70045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124" y="783884"/>
            <a:ext cx="3748936" cy="567631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0B4E65C-CC31-5347-FB66-73FC7701CF09}"/>
              </a:ext>
            </a:extLst>
          </p:cNvPr>
          <p:cNvSpPr txBox="1">
            <a:spLocks/>
          </p:cNvSpPr>
          <p:nvPr/>
        </p:nvSpPr>
        <p:spPr>
          <a:xfrm>
            <a:off x="4233" y="-38011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 5-What value can RASL-seq provide (3)?  </a:t>
            </a:r>
          </a:p>
        </p:txBody>
      </p:sp>
    </p:spTree>
    <p:extLst>
      <p:ext uri="{BB962C8B-B14F-4D97-AF65-F5344CB8AC3E}">
        <p14:creationId xmlns:p14="http://schemas.microsoft.com/office/powerpoint/2010/main" val="484827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AAE368F0-77CC-929D-0B7F-A797474BD0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" y="783884"/>
            <a:ext cx="12190482" cy="552021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BFE62CA-2CCE-6A02-F1F5-E77E376E9AC2}"/>
              </a:ext>
            </a:extLst>
          </p:cNvPr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6-RASL-seq primers design (3)  </a:t>
            </a:r>
          </a:p>
        </p:txBody>
      </p:sp>
    </p:spTree>
    <p:extLst>
      <p:ext uri="{BB962C8B-B14F-4D97-AF65-F5344CB8AC3E}">
        <p14:creationId xmlns:p14="http://schemas.microsoft.com/office/powerpoint/2010/main" val="14009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On-Targets and Off-Targets sequences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65CDE8-B723-3491-E29C-567DAC657AF4}"/>
              </a:ext>
            </a:extLst>
          </p:cNvPr>
          <p:cNvGraphicFramePr>
            <a:graphicFrameLocks noGrp="1"/>
          </p:cNvGraphicFramePr>
          <p:nvPr/>
        </p:nvGraphicFramePr>
        <p:xfrm>
          <a:off x="360426" y="2137206"/>
          <a:ext cx="5652185" cy="2634740"/>
        </p:xfrm>
        <a:graphic>
          <a:graphicData uri="http://schemas.openxmlformats.org/drawingml/2006/table">
            <a:tbl>
              <a:tblPr/>
              <a:tblGrid>
                <a:gridCol w="2163978">
                  <a:extLst>
                    <a:ext uri="{9D8B030D-6E8A-4147-A177-3AD203B41FA5}">
                      <a16:colId xmlns:a16="http://schemas.microsoft.com/office/drawing/2014/main" val="2344135560"/>
                    </a:ext>
                  </a:extLst>
                </a:gridCol>
                <a:gridCol w="3488207">
                  <a:extLst>
                    <a:ext uri="{9D8B030D-6E8A-4147-A177-3AD203B41FA5}">
                      <a16:colId xmlns:a16="http://schemas.microsoft.com/office/drawing/2014/main" val="3183120372"/>
                    </a:ext>
                  </a:extLst>
                </a:gridCol>
              </a:tblGrid>
              <a:tr h="250716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Doner Splice Site Consensus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238948"/>
                  </a:ext>
                </a:extLst>
              </a:tr>
              <a:tr h="250716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AG|GURAGU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386942"/>
                  </a:ext>
                </a:extLst>
              </a:tr>
              <a:tr h="2533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Names</a:t>
                      </a: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Risdiplam Consensus Binding sequence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391469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SMN2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GA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00158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</a:rPr>
                        <a:t>APLP2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GA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269583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</a:rPr>
                        <a:t>FOXM1-inside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GA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696984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</a:rPr>
                        <a:t>FOXM1-border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CA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902633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SLC25A17-inside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GA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752401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SLC25A17-border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AG|GT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TAAA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039242"/>
                  </a:ext>
                </a:extLst>
              </a:tr>
            </a:tbl>
          </a:graphicData>
        </a:graphic>
      </p:graphicFrame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CA43935-0D5A-508D-4BDC-D4DFC51074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765" y="1738622"/>
            <a:ext cx="6209786" cy="35584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6A76D2-4BC5-DD86-3C37-C64C4DE05F62}"/>
              </a:ext>
            </a:extLst>
          </p:cNvPr>
          <p:cNvSpPr txBox="1"/>
          <p:nvPr/>
        </p:nvSpPr>
        <p:spPr>
          <a:xfrm>
            <a:off x="611404" y="5816450"/>
            <a:ext cx="44578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(ref: </a:t>
            </a:r>
            <a:r>
              <a:rPr lang="en-US" sz="1200" dirty="0" err="1"/>
              <a:t>Ratni</a:t>
            </a:r>
            <a:r>
              <a:rPr lang="en-US" sz="1200" dirty="0"/>
              <a:t> Roche review, Progress Medicinal Chem V58, 2019)</a:t>
            </a:r>
          </a:p>
        </p:txBody>
      </p:sp>
    </p:spTree>
    <p:extLst>
      <p:ext uri="{BB962C8B-B14F-4D97-AF65-F5344CB8AC3E}">
        <p14:creationId xmlns:p14="http://schemas.microsoft.com/office/powerpoint/2010/main" val="107442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4" y="1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Example Sashimi-plots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5AC36F-2A6A-5214-CDCC-D2E67D59F94C}"/>
              </a:ext>
            </a:extLst>
          </p:cNvPr>
          <p:cNvSpPr txBox="1"/>
          <p:nvPr/>
        </p:nvSpPr>
        <p:spPr>
          <a:xfrm>
            <a:off x="2391103" y="241159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573BA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0A5F14A-BE3F-E10F-0DC7-C67ABB2D13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61" y="1782266"/>
            <a:ext cx="3230562" cy="2875188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38511762-AD41-76B1-C362-61A6AD9659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523" y="1782266"/>
            <a:ext cx="3051607" cy="29269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BCFD14-9C64-05C5-A261-995FF6D739B3}"/>
              </a:ext>
            </a:extLst>
          </p:cNvPr>
          <p:cNvSpPr txBox="1"/>
          <p:nvPr/>
        </p:nvSpPr>
        <p:spPr>
          <a:xfrm>
            <a:off x="1498750" y="1255271"/>
            <a:ext cx="941283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SREK1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752D6C-A789-03DD-5A75-B02569B62245}"/>
              </a:ext>
            </a:extLst>
          </p:cNvPr>
          <p:cNvSpPr txBox="1"/>
          <p:nvPr/>
        </p:nvSpPr>
        <p:spPr>
          <a:xfrm>
            <a:off x="5497117" y="1255271"/>
            <a:ext cx="1069524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UBAP2L</a:t>
            </a:r>
          </a:p>
        </p:txBody>
      </p:sp>
      <p:pic>
        <p:nvPicPr>
          <p:cNvPr id="17" name="Picture 16" descr="Chart, diagram&#10;&#10;Description automatically generated">
            <a:extLst>
              <a:ext uri="{FF2B5EF4-FFF2-40B4-BE49-F238E27FC236}">
                <a16:creationId xmlns:a16="http://schemas.microsoft.com/office/drawing/2014/main" id="{7E9BDDEF-D876-B084-7617-351CC86A93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513" y="1934036"/>
            <a:ext cx="3686768" cy="29899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8FE0129-5DB0-CBA4-C307-324D3B8EF5EC}"/>
              </a:ext>
            </a:extLst>
          </p:cNvPr>
          <p:cNvSpPr txBox="1"/>
          <p:nvPr/>
        </p:nvSpPr>
        <p:spPr>
          <a:xfrm>
            <a:off x="9623726" y="1255271"/>
            <a:ext cx="928459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DDX42</a:t>
            </a:r>
          </a:p>
        </p:txBody>
      </p:sp>
    </p:spTree>
    <p:extLst>
      <p:ext uri="{BB962C8B-B14F-4D97-AF65-F5344CB8AC3E}">
        <p14:creationId xmlns:p14="http://schemas.microsoft.com/office/powerpoint/2010/main" val="1843772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_B1TT3XQYmAUsvmbDn0_A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_B1TT3XQYmAUsvmbDn0_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fYoo3JWFNOgPMWDCrswd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4_Biogen Design 3 WIDE">
  <a:themeElements>
    <a:clrScheme name="Biogen Theme">
      <a:dk1>
        <a:srgbClr val="2573BA"/>
      </a:dk1>
      <a:lt1>
        <a:srgbClr val="FFFFFF"/>
      </a:lt1>
      <a:dk2>
        <a:srgbClr val="005B7F"/>
      </a:dk2>
      <a:lt2>
        <a:srgbClr val="7C878E"/>
      </a:lt2>
      <a:accent1>
        <a:srgbClr val="7CC3E2"/>
      </a:accent1>
      <a:accent2>
        <a:srgbClr val="5CA136"/>
      </a:accent2>
      <a:accent3>
        <a:srgbClr val="2573BA"/>
      </a:accent3>
      <a:accent4>
        <a:srgbClr val="99CA3C"/>
      </a:accent4>
      <a:accent5>
        <a:srgbClr val="C7DD72"/>
      </a:accent5>
      <a:accent6>
        <a:srgbClr val="DDE5AE"/>
      </a:accent6>
      <a:hlink>
        <a:srgbClr val="1E5DAC"/>
      </a:hlink>
      <a:folHlink>
        <a:srgbClr val="466E8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5_Biogen Design 3 WIDE">
  <a:themeElements>
    <a:clrScheme name="Biogen Theme">
      <a:dk1>
        <a:srgbClr val="2573BA"/>
      </a:dk1>
      <a:lt1>
        <a:srgbClr val="FFFFFF"/>
      </a:lt1>
      <a:dk2>
        <a:srgbClr val="005B7F"/>
      </a:dk2>
      <a:lt2>
        <a:srgbClr val="7C878E"/>
      </a:lt2>
      <a:accent1>
        <a:srgbClr val="7CC3E2"/>
      </a:accent1>
      <a:accent2>
        <a:srgbClr val="5CA136"/>
      </a:accent2>
      <a:accent3>
        <a:srgbClr val="2573BA"/>
      </a:accent3>
      <a:accent4>
        <a:srgbClr val="99CA3C"/>
      </a:accent4>
      <a:accent5>
        <a:srgbClr val="C7DD72"/>
      </a:accent5>
      <a:accent6>
        <a:srgbClr val="DDE5AE"/>
      </a:accent6>
      <a:hlink>
        <a:srgbClr val="1E5DAC"/>
      </a:hlink>
      <a:folHlink>
        <a:srgbClr val="466E8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9593</TotalTime>
  <Words>483</Words>
  <Application>Microsoft Macintosh PowerPoint</Application>
  <PresentationFormat>Widescreen</PresentationFormat>
  <Paragraphs>322</Paragraphs>
  <Slides>20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Arial Narrow</vt:lpstr>
      <vt:lpstr>Calibri</vt:lpstr>
      <vt:lpstr>Courier New</vt:lpstr>
      <vt:lpstr>Wingdings</vt:lpstr>
      <vt:lpstr>4_Biogen Design 3 WIDE</vt:lpstr>
      <vt:lpstr>5_Biogen Design 3 WIDE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central idea of MAJIQ: local splicing variations</vt:lpstr>
      <vt:lpstr>The central idea of MAJIQ: local splicing variations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Adhithiya Manohar Charle</dc:creator>
  <cp:lastModifiedBy>Zhen Gao</cp:lastModifiedBy>
  <cp:revision>10</cp:revision>
  <dcterms:created xsi:type="dcterms:W3CDTF">2022-09-27T16:08:54Z</dcterms:created>
  <dcterms:modified xsi:type="dcterms:W3CDTF">2022-10-04T19:19:32Z</dcterms:modified>
</cp:coreProperties>
</file>